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3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4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theme/theme14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99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1" r:id="rId3"/>
    <p:sldMasterId id="2147483652" r:id="rId4"/>
    <p:sldMasterId id="2147483653" r:id="rId5"/>
    <p:sldMasterId id="2147483654" r:id="rId6"/>
    <p:sldMasterId id="2147483655" r:id="rId7"/>
    <p:sldMasterId id="2147483656" r:id="rId8"/>
    <p:sldMasterId id="2147483657" r:id="rId9"/>
    <p:sldMasterId id="2147483658" r:id="rId10"/>
    <p:sldMasterId id="2147483659" r:id="rId11"/>
    <p:sldMasterId id="2147483660" r:id="rId12"/>
    <p:sldMasterId id="2147483661" r:id="rId13"/>
  </p:sldMasterIdLst>
  <p:notesMasterIdLst>
    <p:notesMasterId r:id="rId17"/>
  </p:notesMasterIdLst>
  <p:handoutMasterIdLst>
    <p:handoutMasterId r:id="rId18"/>
  </p:handoutMasterIdLst>
  <p:sldIdLst>
    <p:sldId id="311" r:id="rId14"/>
    <p:sldId id="312" r:id="rId15"/>
    <p:sldId id="313" r:id="rId16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1pPr>
    <a:lvl2pPr marL="336550" indent="120650" algn="l" rtl="0" eaLnBrk="0" fontAlgn="base" hangingPunct="0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2pPr>
    <a:lvl3pPr marL="673100" indent="241300" algn="l" rtl="0" eaLnBrk="0" fontAlgn="base" hangingPunct="0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3pPr>
    <a:lvl4pPr marL="1009650" indent="361950" algn="l" rtl="0" eaLnBrk="0" fontAlgn="base" hangingPunct="0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4pPr>
    <a:lvl5pPr marL="1346200" indent="482600" algn="l" rtl="0" eaLnBrk="0" fontAlgn="base" hangingPunct="0">
      <a:spcBef>
        <a:spcPct val="0"/>
      </a:spcBef>
      <a:spcAft>
        <a:spcPct val="0"/>
      </a:spcAft>
      <a:defRPr sz="31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5pPr>
    <a:lvl6pPr marL="2286000" algn="l" defTabSz="914400" rtl="0" eaLnBrk="1" latinLnBrk="1" hangingPunct="1">
      <a:defRPr sz="31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6pPr>
    <a:lvl7pPr marL="2743200" algn="l" defTabSz="914400" rtl="0" eaLnBrk="1" latinLnBrk="1" hangingPunct="1">
      <a:defRPr sz="31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7pPr>
    <a:lvl8pPr marL="3200400" algn="l" defTabSz="914400" rtl="0" eaLnBrk="1" latinLnBrk="1" hangingPunct="1">
      <a:defRPr sz="31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8pPr>
    <a:lvl9pPr marL="3657600" algn="l" defTabSz="914400" rtl="0" eaLnBrk="1" latinLnBrk="1" hangingPunct="1">
      <a:defRPr sz="31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26" userDrawn="1">
          <p15:clr>
            <a:srgbClr val="A4A3A4"/>
          </p15:clr>
        </p15:guide>
        <p15:guide id="2" pos="3120">
          <p15:clr>
            <a:srgbClr val="A4A3A4"/>
          </p15:clr>
        </p15:guide>
        <p15:guide id="3" orient="horz" pos="73" userDrawn="1">
          <p15:clr>
            <a:srgbClr val="A4A3A4"/>
          </p15:clr>
        </p15:guide>
        <p15:guide id="4" pos="172" userDrawn="1">
          <p15:clr>
            <a:srgbClr val="A4A3A4"/>
          </p15:clr>
        </p15:guide>
        <p15:guide id="5" orient="horz" pos="436" userDrawn="1">
          <p15:clr>
            <a:srgbClr val="A4A3A4"/>
          </p15:clr>
        </p15:guide>
        <p15:guide id="7" pos="4572" userDrawn="1">
          <p15:clr>
            <a:srgbClr val="A4A3A4"/>
          </p15:clr>
        </p15:guide>
        <p15:guide id="8" pos="16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9742" autoAdjust="0"/>
    <p:restoredTop sz="95129" autoAdjust="0"/>
  </p:normalViewPr>
  <p:slideViewPr>
    <p:cSldViewPr showGuides="1">
      <p:cViewPr varScale="1">
        <p:scale>
          <a:sx n="67" d="100"/>
          <a:sy n="67" d="100"/>
        </p:scale>
        <p:origin x="-1308" y="-84"/>
      </p:cViewPr>
      <p:guideLst>
        <p:guide orient="horz" pos="1026"/>
        <p:guide orient="horz" pos="73"/>
        <p:guide orient="horz" pos="436"/>
        <p:guide pos="3120"/>
        <p:guide pos="172"/>
        <p:guide pos="4572"/>
        <p:guide pos="16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92" d="100"/>
          <a:sy n="92" d="100"/>
        </p:scale>
        <p:origin x="3546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10" Type="http://schemas.openxmlformats.org/officeDocument/2006/relationships/slideMaster" Target="slideMasters/slideMaster10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xmlns="" id="{3810FC05-2943-4BAB-B64C-4CEA1EFCB6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Gill Sans" charset="0"/>
                <a:ea typeface="굴림" pitchFamily="50" charset="-127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4D24DE8A-69C3-4328-A06D-82179B1E4B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ill Sans" charset="0"/>
                <a:ea typeface="굴림" pitchFamily="50" charset="-127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US" altLang="ko-KR"/>
              <a:t>2013-07-31 ver</a:t>
            </a:r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7DFE8F16-E239-4134-A606-9A391C435BD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Gill Sans" charset="0"/>
                <a:ea typeface="굴림" pitchFamily="50" charset="-127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486C6B11-CDEE-470A-B491-EB79003983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굴림" panose="020B0600000101010101" pitchFamily="50" charset="-127"/>
              </a:defRPr>
            </a:lvl1pPr>
          </a:lstStyle>
          <a:p>
            <a:fld id="{2DDAFCA7-4144-4F91-B8BA-1A1A57FAB26F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xmlns="" id="{AAF0354C-765E-494C-951B-1613E780A3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Gill Sans" charset="0"/>
                <a:ea typeface="굴림" pitchFamily="50" charset="-127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5E73DC88-C262-4C75-A548-553B42D737F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ill Sans" charset="0"/>
                <a:ea typeface="굴림" pitchFamily="50" charset="-127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US" altLang="ko-KR"/>
              <a:t>2013-07-31 ver</a:t>
            </a:r>
            <a:endParaRPr lang="ko-KR" altLang="en-US"/>
          </a:p>
        </p:txBody>
      </p:sp>
      <p:sp>
        <p:nvSpPr>
          <p:cNvPr id="4" name="슬라이드 이미지 개체 틀 3">
            <a:extLst>
              <a:ext uri="{FF2B5EF4-FFF2-40B4-BE49-F238E27FC236}">
                <a16:creationId xmlns:a16="http://schemas.microsoft.com/office/drawing/2014/main" xmlns="" id="{88E65DAB-50B7-49FD-B8A6-99F5715AD74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>
            <a:extLst>
              <a:ext uri="{FF2B5EF4-FFF2-40B4-BE49-F238E27FC236}">
                <a16:creationId xmlns:a16="http://schemas.microsoft.com/office/drawing/2014/main" xmlns="" id="{552E2C23-1D8B-46C8-992F-2D33D66083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0C1319EF-7989-4282-AD0C-034C5BFD22C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Gill Sans" charset="0"/>
                <a:ea typeface="굴림" pitchFamily="50" charset="-127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BC7B1F56-766C-4E8D-A9BE-113CDEA9F5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굴림" panose="020B0600000101010101" pitchFamily="50" charset="-127"/>
              </a:defRPr>
            </a:lvl1pPr>
          </a:lstStyle>
          <a:p>
            <a:fld id="{BBBD8049-2BB8-4080-8CFE-3812862F4477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2638364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latinLnBrk="1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36550" algn="l" rtl="0" eaLnBrk="0" fontAlgn="base" latinLnBrk="1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73100" algn="l" rtl="0" eaLnBrk="0" fontAlgn="base" latinLnBrk="1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09650" algn="l" rtl="0" eaLnBrk="0" fontAlgn="base" latinLnBrk="1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46200" algn="l" rtl="0" eaLnBrk="0" fontAlgn="base" latinLnBrk="1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83868" algn="l" defTabSz="673547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20641" algn="l" defTabSz="673547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57415" algn="l" defTabSz="673547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694188" algn="l" defTabSz="673547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0647DA5-D305-4D4F-961F-B446F497829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/>
              <a:t>2013-07-31 ver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E2031143-452E-4A26-8B88-5DD04BE4FE9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0FBE75-A6C1-4E19-A5EE-EA495511EE91}" type="slidenum">
              <a:rPr lang="ko-KR" altLang="ko-KR"/>
              <a:pPr/>
              <a:t>2</a:t>
            </a:fld>
            <a:endParaRPr lang="ko-KR" altLang="ko-KR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xmlns="" id="{14F51F56-10F5-4DD3-A407-28CD89CBB63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FC15912E-B197-408E-9FEE-5243A6BEC78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xmlns="" val="3715012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0647DA5-D305-4D4F-961F-B446F497829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/>
              <a:t>2013-07-31 ver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E2031143-452E-4A26-8B88-5DD04BE4FE9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0FBE75-A6C1-4E19-A5EE-EA495511EE91}" type="slidenum">
              <a:rPr lang="ko-KR" altLang="ko-KR"/>
              <a:pPr/>
              <a:t>3</a:t>
            </a:fld>
            <a:endParaRPr lang="ko-KR" altLang="ko-KR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xmlns="" id="{14F51F56-10F5-4DD3-A407-28CD89CBB63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FC15912E-B197-408E-9FEE-5243A6BEC78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xmlns="" val="7040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467" y="2130848"/>
            <a:ext cx="8421067" cy="147004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6143" y="3886647"/>
            <a:ext cx="6933716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36774" indent="0" algn="ctr">
              <a:buNone/>
              <a:defRPr/>
            </a:lvl2pPr>
            <a:lvl3pPr marL="673547" indent="0" algn="ctr">
              <a:buNone/>
              <a:defRPr/>
            </a:lvl3pPr>
            <a:lvl4pPr marL="1010321" indent="0" algn="ctr">
              <a:buNone/>
              <a:defRPr/>
            </a:lvl4pPr>
            <a:lvl5pPr marL="1347094" indent="0" algn="ctr">
              <a:buNone/>
              <a:defRPr/>
            </a:lvl5pPr>
            <a:lvl6pPr marL="1683868" indent="0" algn="ctr">
              <a:buNone/>
              <a:defRPr/>
            </a:lvl6pPr>
            <a:lvl7pPr marL="2020641" indent="0" algn="ctr">
              <a:buNone/>
              <a:defRPr/>
            </a:lvl7pPr>
            <a:lvl8pPr marL="2357415" indent="0" algn="ctr">
              <a:buNone/>
              <a:defRPr/>
            </a:lvl8pPr>
            <a:lvl9pPr marL="2694188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298875667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3162682202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467" y="2130848"/>
            <a:ext cx="8421067" cy="147004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6143" y="3886647"/>
            <a:ext cx="6933716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36774" indent="0" algn="ctr">
              <a:buNone/>
              <a:defRPr/>
            </a:lvl2pPr>
            <a:lvl3pPr marL="673547" indent="0" algn="ctr">
              <a:buNone/>
              <a:defRPr/>
            </a:lvl3pPr>
            <a:lvl4pPr marL="1010321" indent="0" algn="ctr">
              <a:buNone/>
              <a:defRPr/>
            </a:lvl4pPr>
            <a:lvl5pPr marL="1347094" indent="0" algn="ctr">
              <a:buNone/>
              <a:defRPr/>
            </a:lvl5pPr>
            <a:lvl6pPr marL="1683868" indent="0" algn="ctr">
              <a:buNone/>
              <a:defRPr/>
            </a:lvl6pPr>
            <a:lvl7pPr marL="2020641" indent="0" algn="ctr">
              <a:buNone/>
              <a:defRPr/>
            </a:lvl7pPr>
            <a:lvl8pPr marL="2357415" indent="0" algn="ctr">
              <a:buNone/>
              <a:defRPr/>
            </a:lvl8pPr>
            <a:lvl9pPr marL="2694188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3075733205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3802421402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371" y="4406801"/>
            <a:ext cx="8419858" cy="136177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371" y="2906613"/>
            <a:ext cx="8419858" cy="1500188"/>
          </a:xfrm>
        </p:spPr>
        <p:txBody>
          <a:bodyPr anchor="b"/>
          <a:lstStyle>
            <a:lvl1pPr marL="0" indent="0">
              <a:buNone/>
              <a:defRPr sz="1500"/>
            </a:lvl1pPr>
            <a:lvl2pPr marL="336774" indent="0">
              <a:buNone/>
              <a:defRPr sz="1300"/>
            </a:lvl2pPr>
            <a:lvl3pPr marL="673547" indent="0">
              <a:buNone/>
              <a:defRPr sz="1200"/>
            </a:lvl3pPr>
            <a:lvl4pPr marL="1010321" indent="0">
              <a:buNone/>
              <a:defRPr sz="1000"/>
            </a:lvl4pPr>
            <a:lvl5pPr marL="1347094" indent="0">
              <a:buNone/>
              <a:defRPr sz="1000"/>
            </a:lvl5pPr>
            <a:lvl6pPr marL="1683868" indent="0">
              <a:buNone/>
              <a:defRPr sz="1000"/>
            </a:lvl6pPr>
            <a:lvl7pPr marL="2020641" indent="0">
              <a:buNone/>
              <a:defRPr sz="1000"/>
            </a:lvl7pPr>
            <a:lvl8pPr marL="2357415" indent="0">
              <a:buNone/>
              <a:defRPr sz="1000"/>
            </a:lvl8pPr>
            <a:lvl9pPr marL="2694188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1943847189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967383" y="1946672"/>
            <a:ext cx="1862212" cy="401835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945681" y="1946672"/>
            <a:ext cx="1862212" cy="401835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3385927726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784" y="1534791"/>
            <a:ext cx="4376198" cy="6395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784" y="2174379"/>
            <a:ext cx="4376198" cy="395138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1601" y="1534791"/>
            <a:ext cx="4378616" cy="6395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1601" y="2174379"/>
            <a:ext cx="4378616" cy="395138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1186004154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1855320748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26876914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3473"/>
            <a:ext cx="3258871" cy="116197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159" y="273472"/>
            <a:ext cx="5537057" cy="585229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784" y="1435448"/>
            <a:ext cx="3258871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3828651099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2021" y="4800824"/>
            <a:ext cx="5943359" cy="56703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2021" y="612800"/>
            <a:ext cx="5943359" cy="4114354"/>
          </a:xfrm>
        </p:spPr>
        <p:txBody>
          <a:bodyPr/>
          <a:lstStyle>
            <a:lvl1pPr marL="0" indent="0">
              <a:buNone/>
              <a:defRPr sz="2400"/>
            </a:lvl1pPr>
            <a:lvl2pPr marL="336774" indent="0">
              <a:buNone/>
              <a:defRPr sz="2100"/>
            </a:lvl2pPr>
            <a:lvl3pPr marL="673547" indent="0">
              <a:buNone/>
              <a:defRPr sz="1800"/>
            </a:lvl3pPr>
            <a:lvl4pPr marL="1010321" indent="0">
              <a:buNone/>
              <a:defRPr sz="1500"/>
            </a:lvl4pPr>
            <a:lvl5pPr marL="1347094" indent="0">
              <a:buNone/>
              <a:defRPr sz="1500"/>
            </a:lvl5pPr>
            <a:lvl6pPr marL="1683868" indent="0">
              <a:buNone/>
              <a:defRPr sz="1500"/>
            </a:lvl6pPr>
            <a:lvl7pPr marL="2020641" indent="0">
              <a:buNone/>
              <a:defRPr sz="1500"/>
            </a:lvl7pPr>
            <a:lvl8pPr marL="2357415" indent="0">
              <a:buNone/>
              <a:defRPr sz="1500"/>
            </a:lvl8pPr>
            <a:lvl9pPr marL="2694188" indent="0">
              <a:buNone/>
              <a:defRPr sz="1500"/>
            </a:lvl9pPr>
          </a:lstStyle>
          <a:p>
            <a:pPr lvl="0"/>
            <a:endParaRPr lang="ko-KR" altLang="en-US" noProof="0">
              <a:sym typeface="Gill Sans" charset="0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2021" y="5367859"/>
            <a:ext cx="5943359" cy="804788"/>
          </a:xfrm>
        </p:spPr>
        <p:txBody>
          <a:bodyPr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2714290070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3570287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45808" y="178594"/>
            <a:ext cx="1992809" cy="57864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67383" y="178594"/>
            <a:ext cx="5862340" cy="57864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4154918290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45808" y="178594"/>
            <a:ext cx="1992809" cy="57864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67383" y="178594"/>
            <a:ext cx="5862340" cy="57864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321361328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467" y="2130848"/>
            <a:ext cx="8421067" cy="147004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6143" y="3886647"/>
            <a:ext cx="6933716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36774" indent="0" algn="ctr">
              <a:buNone/>
              <a:defRPr/>
            </a:lvl2pPr>
            <a:lvl3pPr marL="673547" indent="0" algn="ctr">
              <a:buNone/>
              <a:defRPr/>
            </a:lvl3pPr>
            <a:lvl4pPr marL="1010321" indent="0" algn="ctr">
              <a:buNone/>
              <a:defRPr/>
            </a:lvl4pPr>
            <a:lvl5pPr marL="1347094" indent="0" algn="ctr">
              <a:buNone/>
              <a:defRPr/>
            </a:lvl5pPr>
            <a:lvl6pPr marL="1683868" indent="0" algn="ctr">
              <a:buNone/>
              <a:defRPr/>
            </a:lvl6pPr>
            <a:lvl7pPr marL="2020641" indent="0" algn="ctr">
              <a:buNone/>
              <a:defRPr/>
            </a:lvl7pPr>
            <a:lvl8pPr marL="2357415" indent="0" algn="ctr">
              <a:buNone/>
              <a:defRPr/>
            </a:lvl8pPr>
            <a:lvl9pPr marL="2694188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1152182255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636820109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371" y="4406801"/>
            <a:ext cx="8419858" cy="136177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371" y="2906613"/>
            <a:ext cx="8419858" cy="1500188"/>
          </a:xfrm>
        </p:spPr>
        <p:txBody>
          <a:bodyPr anchor="b"/>
          <a:lstStyle>
            <a:lvl1pPr marL="0" indent="0">
              <a:buNone/>
              <a:defRPr sz="1500"/>
            </a:lvl1pPr>
            <a:lvl2pPr marL="336774" indent="0">
              <a:buNone/>
              <a:defRPr sz="1300"/>
            </a:lvl2pPr>
            <a:lvl3pPr marL="673547" indent="0">
              <a:buNone/>
              <a:defRPr sz="1200"/>
            </a:lvl3pPr>
            <a:lvl4pPr marL="1010321" indent="0">
              <a:buNone/>
              <a:defRPr sz="1000"/>
            </a:lvl4pPr>
            <a:lvl5pPr marL="1347094" indent="0">
              <a:buNone/>
              <a:defRPr sz="1000"/>
            </a:lvl5pPr>
            <a:lvl6pPr marL="1683868" indent="0">
              <a:buNone/>
              <a:defRPr sz="1000"/>
            </a:lvl6pPr>
            <a:lvl7pPr marL="2020641" indent="0">
              <a:buNone/>
              <a:defRPr sz="1000"/>
            </a:lvl7pPr>
            <a:lvl8pPr marL="2357415" indent="0">
              <a:buNone/>
              <a:defRPr sz="1000"/>
            </a:lvl8pPr>
            <a:lvl9pPr marL="2694188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3675695264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967383" y="1946672"/>
            <a:ext cx="3927574" cy="401835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11043" y="1946672"/>
            <a:ext cx="3927574" cy="401835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3935800478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784" y="1534791"/>
            <a:ext cx="4376198" cy="6395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784" y="2174379"/>
            <a:ext cx="4376198" cy="395138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1601" y="1534791"/>
            <a:ext cx="4378616" cy="6395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1601" y="2174379"/>
            <a:ext cx="4378616" cy="395138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120168319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2907347502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888038903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3473"/>
            <a:ext cx="3258871" cy="116197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159" y="273472"/>
            <a:ext cx="5537057" cy="585229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784" y="1435448"/>
            <a:ext cx="3258871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1792575961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2021" y="4800824"/>
            <a:ext cx="5943359" cy="56703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2021" y="612800"/>
            <a:ext cx="5943359" cy="4114354"/>
          </a:xfrm>
        </p:spPr>
        <p:txBody>
          <a:bodyPr/>
          <a:lstStyle>
            <a:lvl1pPr marL="0" indent="0">
              <a:buNone/>
              <a:defRPr sz="2400"/>
            </a:lvl1pPr>
            <a:lvl2pPr marL="336774" indent="0">
              <a:buNone/>
              <a:defRPr sz="2100"/>
            </a:lvl2pPr>
            <a:lvl3pPr marL="673547" indent="0">
              <a:buNone/>
              <a:defRPr sz="1800"/>
            </a:lvl3pPr>
            <a:lvl4pPr marL="1010321" indent="0">
              <a:buNone/>
              <a:defRPr sz="1500"/>
            </a:lvl4pPr>
            <a:lvl5pPr marL="1347094" indent="0">
              <a:buNone/>
              <a:defRPr sz="1500"/>
            </a:lvl5pPr>
            <a:lvl6pPr marL="1683868" indent="0">
              <a:buNone/>
              <a:defRPr sz="1500"/>
            </a:lvl6pPr>
            <a:lvl7pPr marL="2020641" indent="0">
              <a:buNone/>
              <a:defRPr sz="1500"/>
            </a:lvl7pPr>
            <a:lvl8pPr marL="2357415" indent="0">
              <a:buNone/>
              <a:defRPr sz="1500"/>
            </a:lvl8pPr>
            <a:lvl9pPr marL="2694188" indent="0">
              <a:buNone/>
              <a:defRPr sz="1500"/>
            </a:lvl9pPr>
          </a:lstStyle>
          <a:p>
            <a:pPr lvl="0"/>
            <a:endParaRPr lang="ko-KR" altLang="en-US" noProof="0">
              <a:sym typeface="Gill Sans" charset="0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2021" y="5367859"/>
            <a:ext cx="5943359" cy="804788"/>
          </a:xfrm>
        </p:spPr>
        <p:txBody>
          <a:bodyPr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3358117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467" y="2130848"/>
            <a:ext cx="8421067" cy="147004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6143" y="3886647"/>
            <a:ext cx="6933716" cy="1752451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 algn="ctr">
              <a:buNone/>
              <a:defRPr/>
            </a:lvl1pPr>
            <a:lvl2pPr marL="336774" indent="0" algn="ctr">
              <a:buNone/>
              <a:defRPr/>
            </a:lvl2pPr>
            <a:lvl3pPr marL="673547" indent="0" algn="ctr">
              <a:buNone/>
              <a:defRPr/>
            </a:lvl3pPr>
            <a:lvl4pPr marL="1010321" indent="0" algn="ctr">
              <a:buNone/>
              <a:defRPr/>
            </a:lvl4pPr>
            <a:lvl5pPr marL="1347094" indent="0" algn="ctr">
              <a:buNone/>
              <a:defRPr/>
            </a:lvl5pPr>
            <a:lvl6pPr marL="1683868" indent="0" algn="ctr">
              <a:buNone/>
              <a:defRPr/>
            </a:lvl6pPr>
            <a:lvl7pPr marL="2020641" indent="0" algn="ctr">
              <a:buNone/>
              <a:defRPr/>
            </a:lvl7pPr>
            <a:lvl8pPr marL="2357415" indent="0" algn="ctr">
              <a:buNone/>
              <a:defRPr/>
            </a:lvl8pPr>
            <a:lvl9pPr marL="2694188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4248665185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1063331412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45808" y="178594"/>
            <a:ext cx="1992809" cy="57864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67383" y="178594"/>
            <a:ext cx="5862340" cy="57864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3814891139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467" y="2130848"/>
            <a:ext cx="8421067" cy="147004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6143" y="3886647"/>
            <a:ext cx="6933716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36774" indent="0" algn="ctr">
              <a:buNone/>
              <a:defRPr/>
            </a:lvl2pPr>
            <a:lvl3pPr marL="673547" indent="0" algn="ctr">
              <a:buNone/>
              <a:defRPr/>
            </a:lvl3pPr>
            <a:lvl4pPr marL="1010321" indent="0" algn="ctr">
              <a:buNone/>
              <a:defRPr/>
            </a:lvl4pPr>
            <a:lvl5pPr marL="1347094" indent="0" algn="ctr">
              <a:buNone/>
              <a:defRPr/>
            </a:lvl5pPr>
            <a:lvl6pPr marL="1683868" indent="0" algn="ctr">
              <a:buNone/>
              <a:defRPr/>
            </a:lvl6pPr>
            <a:lvl7pPr marL="2020641" indent="0" algn="ctr">
              <a:buNone/>
              <a:defRPr/>
            </a:lvl7pPr>
            <a:lvl8pPr marL="2357415" indent="0" algn="ctr">
              <a:buNone/>
              <a:defRPr/>
            </a:lvl8pPr>
            <a:lvl9pPr marL="2694188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3676477004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904844728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371" y="4406801"/>
            <a:ext cx="8419858" cy="136177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371" y="2906613"/>
            <a:ext cx="8419858" cy="1500188"/>
          </a:xfrm>
        </p:spPr>
        <p:txBody>
          <a:bodyPr anchor="b"/>
          <a:lstStyle>
            <a:lvl1pPr marL="0" indent="0">
              <a:buNone/>
              <a:defRPr sz="1500"/>
            </a:lvl1pPr>
            <a:lvl2pPr marL="336774" indent="0">
              <a:buNone/>
              <a:defRPr sz="1300"/>
            </a:lvl2pPr>
            <a:lvl3pPr marL="673547" indent="0">
              <a:buNone/>
              <a:defRPr sz="1200"/>
            </a:lvl3pPr>
            <a:lvl4pPr marL="1010321" indent="0">
              <a:buNone/>
              <a:defRPr sz="1000"/>
            </a:lvl4pPr>
            <a:lvl5pPr marL="1347094" indent="0">
              <a:buNone/>
              <a:defRPr sz="1000"/>
            </a:lvl5pPr>
            <a:lvl6pPr marL="1683868" indent="0">
              <a:buNone/>
              <a:defRPr sz="1000"/>
            </a:lvl6pPr>
            <a:lvl7pPr marL="2020641" indent="0">
              <a:buNone/>
              <a:defRPr sz="1000"/>
            </a:lvl7pPr>
            <a:lvl8pPr marL="2357415" indent="0">
              <a:buNone/>
              <a:defRPr sz="1000"/>
            </a:lvl8pPr>
            <a:lvl9pPr marL="2694188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3437123823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920383" y="1946672"/>
            <a:ext cx="1451074" cy="401835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7487543" y="1946672"/>
            <a:ext cx="1451074" cy="401835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723745398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784" y="1534791"/>
            <a:ext cx="4376198" cy="6395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784" y="2174379"/>
            <a:ext cx="4376198" cy="395138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1601" y="1534791"/>
            <a:ext cx="4378616" cy="6395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1601" y="2174379"/>
            <a:ext cx="4378616" cy="395138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840495184"/>
      </p:ext>
    </p:extLst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4246656725"/>
      </p:ext>
    </p:extLst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916904052"/>
      </p:ext>
    </p:extLst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3473"/>
            <a:ext cx="3258871" cy="116197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159" y="273472"/>
            <a:ext cx="5537057" cy="585229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784" y="1435448"/>
            <a:ext cx="3258871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20883036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5784" y="1600647"/>
            <a:ext cx="8914433" cy="4525119"/>
          </a:xfrm>
          <a:prstGeom prst="rect">
            <a:avLst/>
          </a:prstGeom>
        </p:spPr>
        <p:txBody>
          <a:bodyPr lIns="67355" tIns="33677" rIns="67355" bIns="33677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3683897107"/>
      </p:ext>
    </p:extLst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2021" y="4800824"/>
            <a:ext cx="5943359" cy="56703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2021" y="612800"/>
            <a:ext cx="5943359" cy="4114354"/>
          </a:xfrm>
        </p:spPr>
        <p:txBody>
          <a:bodyPr/>
          <a:lstStyle>
            <a:lvl1pPr marL="0" indent="0">
              <a:buNone/>
              <a:defRPr sz="2400"/>
            </a:lvl1pPr>
            <a:lvl2pPr marL="336774" indent="0">
              <a:buNone/>
              <a:defRPr sz="2100"/>
            </a:lvl2pPr>
            <a:lvl3pPr marL="673547" indent="0">
              <a:buNone/>
              <a:defRPr sz="1800"/>
            </a:lvl3pPr>
            <a:lvl4pPr marL="1010321" indent="0">
              <a:buNone/>
              <a:defRPr sz="1500"/>
            </a:lvl4pPr>
            <a:lvl5pPr marL="1347094" indent="0">
              <a:buNone/>
              <a:defRPr sz="1500"/>
            </a:lvl5pPr>
            <a:lvl6pPr marL="1683868" indent="0">
              <a:buNone/>
              <a:defRPr sz="1500"/>
            </a:lvl6pPr>
            <a:lvl7pPr marL="2020641" indent="0">
              <a:buNone/>
              <a:defRPr sz="1500"/>
            </a:lvl7pPr>
            <a:lvl8pPr marL="2357415" indent="0">
              <a:buNone/>
              <a:defRPr sz="1500"/>
            </a:lvl8pPr>
            <a:lvl9pPr marL="2694188" indent="0">
              <a:buNone/>
              <a:defRPr sz="1500"/>
            </a:lvl9pPr>
          </a:lstStyle>
          <a:p>
            <a:pPr lvl="0"/>
            <a:endParaRPr lang="ko-KR" altLang="en-US" noProof="0">
              <a:sym typeface="Gill Sans" charset="0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2021" y="5367859"/>
            <a:ext cx="5943359" cy="804788"/>
          </a:xfrm>
        </p:spPr>
        <p:txBody>
          <a:bodyPr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144827387"/>
      </p:ext>
    </p:extLst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1440234103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45808" y="178594"/>
            <a:ext cx="1992809" cy="57864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67383" y="178594"/>
            <a:ext cx="5862340" cy="57864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3130853742"/>
      </p:ext>
    </p:extLst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467" y="2130848"/>
            <a:ext cx="8421067" cy="147004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6143" y="3886647"/>
            <a:ext cx="6933716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36774" indent="0" algn="ctr">
              <a:buNone/>
              <a:defRPr/>
            </a:lvl2pPr>
            <a:lvl3pPr marL="673547" indent="0" algn="ctr">
              <a:buNone/>
              <a:defRPr/>
            </a:lvl3pPr>
            <a:lvl4pPr marL="1010321" indent="0" algn="ctr">
              <a:buNone/>
              <a:defRPr/>
            </a:lvl4pPr>
            <a:lvl5pPr marL="1347094" indent="0" algn="ctr">
              <a:buNone/>
              <a:defRPr/>
            </a:lvl5pPr>
            <a:lvl6pPr marL="1683868" indent="0" algn="ctr">
              <a:buNone/>
              <a:defRPr/>
            </a:lvl6pPr>
            <a:lvl7pPr marL="2020641" indent="0" algn="ctr">
              <a:buNone/>
              <a:defRPr/>
            </a:lvl7pPr>
            <a:lvl8pPr marL="2357415" indent="0" algn="ctr">
              <a:buNone/>
              <a:defRPr/>
            </a:lvl8pPr>
            <a:lvl9pPr marL="2694188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617994933"/>
      </p:ext>
    </p:extLst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3226549461"/>
      </p:ext>
    </p:extLst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371" y="4406801"/>
            <a:ext cx="8419858" cy="136177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371" y="2906613"/>
            <a:ext cx="8419858" cy="1500188"/>
          </a:xfrm>
        </p:spPr>
        <p:txBody>
          <a:bodyPr anchor="b"/>
          <a:lstStyle>
            <a:lvl1pPr marL="0" indent="0">
              <a:buNone/>
              <a:defRPr sz="1500"/>
            </a:lvl1pPr>
            <a:lvl2pPr marL="336774" indent="0">
              <a:buNone/>
              <a:defRPr sz="1300"/>
            </a:lvl2pPr>
            <a:lvl3pPr marL="673547" indent="0">
              <a:buNone/>
              <a:defRPr sz="1200"/>
            </a:lvl3pPr>
            <a:lvl4pPr marL="1010321" indent="0">
              <a:buNone/>
              <a:defRPr sz="1000"/>
            </a:lvl4pPr>
            <a:lvl5pPr marL="1347094" indent="0">
              <a:buNone/>
              <a:defRPr sz="1000"/>
            </a:lvl5pPr>
            <a:lvl6pPr marL="1683868" indent="0">
              <a:buNone/>
              <a:defRPr sz="1000"/>
            </a:lvl6pPr>
            <a:lvl7pPr marL="2020641" indent="0">
              <a:buNone/>
              <a:defRPr sz="1000"/>
            </a:lvl7pPr>
            <a:lvl8pPr marL="2357415" indent="0">
              <a:buNone/>
              <a:defRPr sz="1000"/>
            </a:lvl8pPr>
            <a:lvl9pPr marL="2694188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178266433"/>
      </p:ext>
    </p:extLst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967383" y="1946672"/>
            <a:ext cx="1862212" cy="401835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945681" y="1946672"/>
            <a:ext cx="1862212" cy="401835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669299205"/>
      </p:ext>
    </p:extLst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784" y="1534791"/>
            <a:ext cx="4376198" cy="6395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784" y="2174379"/>
            <a:ext cx="4376198" cy="395138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1601" y="1534791"/>
            <a:ext cx="4378616" cy="6395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1601" y="2174379"/>
            <a:ext cx="4378616" cy="395138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493482369"/>
      </p:ext>
    </p:extLst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922823409"/>
      </p:ext>
    </p:extLst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980543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371" y="4406801"/>
            <a:ext cx="8419858" cy="136177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371" y="2906613"/>
            <a:ext cx="8419858" cy="1500188"/>
          </a:xfrm>
          <a:prstGeom prst="rect">
            <a:avLst/>
          </a:prstGeom>
        </p:spPr>
        <p:txBody>
          <a:bodyPr lIns="67355" tIns="33677" rIns="67355" bIns="33677" anchor="b"/>
          <a:lstStyle>
            <a:lvl1pPr marL="0" indent="0">
              <a:buNone/>
              <a:defRPr sz="1500"/>
            </a:lvl1pPr>
            <a:lvl2pPr marL="336774" indent="0">
              <a:buNone/>
              <a:defRPr sz="1300"/>
            </a:lvl2pPr>
            <a:lvl3pPr marL="673547" indent="0">
              <a:buNone/>
              <a:defRPr sz="1200"/>
            </a:lvl3pPr>
            <a:lvl4pPr marL="1010321" indent="0">
              <a:buNone/>
              <a:defRPr sz="1000"/>
            </a:lvl4pPr>
            <a:lvl5pPr marL="1347094" indent="0">
              <a:buNone/>
              <a:defRPr sz="1000"/>
            </a:lvl5pPr>
            <a:lvl6pPr marL="1683868" indent="0">
              <a:buNone/>
              <a:defRPr sz="1000"/>
            </a:lvl6pPr>
            <a:lvl7pPr marL="2020641" indent="0">
              <a:buNone/>
              <a:defRPr sz="1000"/>
            </a:lvl7pPr>
            <a:lvl8pPr marL="2357415" indent="0">
              <a:buNone/>
              <a:defRPr sz="1000"/>
            </a:lvl8pPr>
            <a:lvl9pPr marL="2694188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1254108755"/>
      </p:ext>
    </p:extLst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3473"/>
            <a:ext cx="3258871" cy="116197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159" y="273472"/>
            <a:ext cx="5537057" cy="585229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784" y="1435448"/>
            <a:ext cx="3258871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318660293"/>
      </p:ext>
    </p:extLst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2021" y="4800824"/>
            <a:ext cx="5943359" cy="56703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2021" y="612800"/>
            <a:ext cx="5943359" cy="4114354"/>
          </a:xfrm>
        </p:spPr>
        <p:txBody>
          <a:bodyPr/>
          <a:lstStyle>
            <a:lvl1pPr marL="0" indent="0">
              <a:buNone/>
              <a:defRPr sz="2400"/>
            </a:lvl1pPr>
            <a:lvl2pPr marL="336774" indent="0">
              <a:buNone/>
              <a:defRPr sz="2100"/>
            </a:lvl2pPr>
            <a:lvl3pPr marL="673547" indent="0">
              <a:buNone/>
              <a:defRPr sz="1800"/>
            </a:lvl3pPr>
            <a:lvl4pPr marL="1010321" indent="0">
              <a:buNone/>
              <a:defRPr sz="1500"/>
            </a:lvl4pPr>
            <a:lvl5pPr marL="1347094" indent="0">
              <a:buNone/>
              <a:defRPr sz="1500"/>
            </a:lvl5pPr>
            <a:lvl6pPr marL="1683868" indent="0">
              <a:buNone/>
              <a:defRPr sz="1500"/>
            </a:lvl6pPr>
            <a:lvl7pPr marL="2020641" indent="0">
              <a:buNone/>
              <a:defRPr sz="1500"/>
            </a:lvl7pPr>
            <a:lvl8pPr marL="2357415" indent="0">
              <a:buNone/>
              <a:defRPr sz="1500"/>
            </a:lvl8pPr>
            <a:lvl9pPr marL="2694188" indent="0">
              <a:buNone/>
              <a:defRPr sz="1500"/>
            </a:lvl9pPr>
          </a:lstStyle>
          <a:p>
            <a:pPr lvl="0"/>
            <a:endParaRPr lang="ko-KR" altLang="en-US" noProof="0">
              <a:sym typeface="Gill Sans" charset="0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2021" y="5367859"/>
            <a:ext cx="5943359" cy="804788"/>
          </a:xfrm>
        </p:spPr>
        <p:txBody>
          <a:bodyPr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1308631169"/>
      </p:ext>
    </p:extLst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145173600"/>
      </p:ext>
    </p:extLst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45808" y="178594"/>
            <a:ext cx="1992809" cy="57864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67383" y="178594"/>
            <a:ext cx="5862340" cy="57864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3430399071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784" y="1600647"/>
            <a:ext cx="4399173" cy="4525119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11044" y="1600647"/>
            <a:ext cx="4399173" cy="4525119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140580704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784" y="1534791"/>
            <a:ext cx="4376198" cy="639589"/>
          </a:xfrm>
          <a:prstGeom prst="rect">
            <a:avLst/>
          </a:prstGeom>
        </p:spPr>
        <p:txBody>
          <a:bodyPr lIns="67355" tIns="33677" rIns="67355" bIns="33677"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784" y="2174379"/>
            <a:ext cx="4376198" cy="3951387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1601" y="1534791"/>
            <a:ext cx="4378616" cy="639589"/>
          </a:xfrm>
          <a:prstGeom prst="rect">
            <a:avLst/>
          </a:prstGeom>
        </p:spPr>
        <p:txBody>
          <a:bodyPr lIns="67355" tIns="33677" rIns="67355" bIns="33677"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1601" y="2174379"/>
            <a:ext cx="4378616" cy="3951387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3557560844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84294715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1532042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3473"/>
            <a:ext cx="3258871" cy="116197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159" y="273472"/>
            <a:ext cx="5537057" cy="5852294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784" y="1435448"/>
            <a:ext cx="3258871" cy="4690318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137487514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696987712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2021" y="4800824"/>
            <a:ext cx="5943359" cy="56703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2021" y="612800"/>
            <a:ext cx="5943359" cy="4114354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>
              <a:buNone/>
              <a:defRPr sz="2400"/>
            </a:lvl1pPr>
            <a:lvl2pPr marL="336774" indent="0">
              <a:buNone/>
              <a:defRPr sz="2100"/>
            </a:lvl2pPr>
            <a:lvl3pPr marL="673547" indent="0">
              <a:buNone/>
              <a:defRPr sz="1800"/>
            </a:lvl3pPr>
            <a:lvl4pPr marL="1010321" indent="0">
              <a:buNone/>
              <a:defRPr sz="1500"/>
            </a:lvl4pPr>
            <a:lvl5pPr marL="1347094" indent="0">
              <a:buNone/>
              <a:defRPr sz="1500"/>
            </a:lvl5pPr>
            <a:lvl6pPr marL="1683868" indent="0">
              <a:buNone/>
              <a:defRPr sz="1500"/>
            </a:lvl6pPr>
            <a:lvl7pPr marL="2020641" indent="0">
              <a:buNone/>
              <a:defRPr sz="1500"/>
            </a:lvl7pPr>
            <a:lvl8pPr marL="2357415" indent="0">
              <a:buNone/>
              <a:defRPr sz="1500"/>
            </a:lvl8pPr>
            <a:lvl9pPr marL="2694188" indent="0">
              <a:buNone/>
              <a:defRPr sz="1500"/>
            </a:lvl9pPr>
          </a:lstStyle>
          <a:p>
            <a:pPr lvl="0"/>
            <a:endParaRPr lang="ko-KR" altLang="en-US" noProof="0">
              <a:sym typeface="Gill Sans" charset="0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2021" y="5367859"/>
            <a:ext cx="5943359" cy="804788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459526093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784" y="1600647"/>
            <a:ext cx="8914433" cy="4525119"/>
          </a:xfrm>
          <a:prstGeom prst="rect">
            <a:avLst/>
          </a:prstGeom>
        </p:spPr>
        <p:txBody>
          <a:bodyPr vert="eaVert" lIns="67355" tIns="33677" rIns="67355" bIns="33677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85215362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608" y="1600647"/>
            <a:ext cx="2228608" cy="4525119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784" y="1600647"/>
            <a:ext cx="6569739" cy="4525119"/>
          </a:xfrm>
          <a:prstGeom prst="rect">
            <a:avLst/>
          </a:prstGeom>
        </p:spPr>
        <p:txBody>
          <a:bodyPr vert="eaVert" lIns="67355" tIns="33677" rIns="67355" bIns="33677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1323379103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467" y="2130848"/>
            <a:ext cx="8421067" cy="1470049"/>
          </a:xfrm>
          <a:prstGeom prst="rect">
            <a:avLst/>
          </a:prstGeom>
        </p:spPr>
        <p:txBody>
          <a:bodyPr lIns="67355" tIns="33677" rIns="67355" bIns="33677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6143" y="3886647"/>
            <a:ext cx="6933716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36774" indent="0" algn="ctr">
              <a:buNone/>
              <a:defRPr/>
            </a:lvl2pPr>
            <a:lvl3pPr marL="673547" indent="0" algn="ctr">
              <a:buNone/>
              <a:defRPr/>
            </a:lvl3pPr>
            <a:lvl4pPr marL="1010321" indent="0" algn="ctr">
              <a:buNone/>
              <a:defRPr/>
            </a:lvl4pPr>
            <a:lvl5pPr marL="1347094" indent="0" algn="ctr">
              <a:buNone/>
              <a:defRPr/>
            </a:lvl5pPr>
            <a:lvl6pPr marL="1683868" indent="0" algn="ctr">
              <a:buNone/>
              <a:defRPr/>
            </a:lvl6pPr>
            <a:lvl7pPr marL="2020641" indent="0" algn="ctr">
              <a:buNone/>
              <a:defRPr/>
            </a:lvl7pPr>
            <a:lvl8pPr marL="2357415" indent="0" algn="ctr">
              <a:buNone/>
              <a:defRPr/>
            </a:lvl8pPr>
            <a:lvl9pPr marL="2694188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2363419876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  <a:prstGeom prst="rect">
            <a:avLst/>
          </a:prstGeom>
        </p:spPr>
        <p:txBody>
          <a:bodyPr lIns="67355" tIns="33677" rIns="67355" bIns="33677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938967748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371" y="4406801"/>
            <a:ext cx="8419858" cy="1361777"/>
          </a:xfrm>
          <a:prstGeom prst="rect">
            <a:avLst/>
          </a:prstGeom>
        </p:spPr>
        <p:txBody>
          <a:bodyPr lIns="67355" tIns="33677" rIns="67355" bIns="33677" anchor="t"/>
          <a:lstStyle>
            <a:lvl1pPr algn="l">
              <a:defRPr sz="2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371" y="2906613"/>
            <a:ext cx="8419858" cy="1500188"/>
          </a:xfrm>
        </p:spPr>
        <p:txBody>
          <a:bodyPr anchor="b"/>
          <a:lstStyle>
            <a:lvl1pPr marL="0" indent="0">
              <a:buNone/>
              <a:defRPr sz="1500"/>
            </a:lvl1pPr>
            <a:lvl2pPr marL="336774" indent="0">
              <a:buNone/>
              <a:defRPr sz="1300"/>
            </a:lvl2pPr>
            <a:lvl3pPr marL="673547" indent="0">
              <a:buNone/>
              <a:defRPr sz="1200"/>
            </a:lvl3pPr>
            <a:lvl4pPr marL="1010321" indent="0">
              <a:buNone/>
              <a:defRPr sz="1000"/>
            </a:lvl4pPr>
            <a:lvl5pPr marL="1347094" indent="0">
              <a:buNone/>
              <a:defRPr sz="1000"/>
            </a:lvl5pPr>
            <a:lvl6pPr marL="1683868" indent="0">
              <a:buNone/>
              <a:defRPr sz="1000"/>
            </a:lvl6pPr>
            <a:lvl7pPr marL="2020641" indent="0">
              <a:buNone/>
              <a:defRPr sz="1000"/>
            </a:lvl7pPr>
            <a:lvl8pPr marL="2357415" indent="0">
              <a:buNone/>
              <a:defRPr sz="1000"/>
            </a:lvl8pPr>
            <a:lvl9pPr marL="2694188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77573499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  <a:prstGeom prst="rect">
            <a:avLst/>
          </a:prstGeom>
        </p:spPr>
        <p:txBody>
          <a:bodyPr lIns="67355" tIns="33677" rIns="67355" bIns="33677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967383" y="892969"/>
            <a:ext cx="3927574" cy="50720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11043" y="892969"/>
            <a:ext cx="3927574" cy="50720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1579083050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784" y="1534791"/>
            <a:ext cx="4376198" cy="6395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784" y="2174379"/>
            <a:ext cx="4376198" cy="395138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1601" y="1534791"/>
            <a:ext cx="4378616" cy="6395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1601" y="2174379"/>
            <a:ext cx="4378616" cy="395138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5239121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  <a:prstGeom prst="rect">
            <a:avLst/>
          </a:prstGeom>
        </p:spPr>
        <p:txBody>
          <a:bodyPr lIns="67355" tIns="33677" rIns="67355" bIns="33677"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178710840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02281455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371" y="4406801"/>
            <a:ext cx="8419858" cy="136177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371" y="2906613"/>
            <a:ext cx="8419858" cy="1500188"/>
          </a:xfrm>
        </p:spPr>
        <p:txBody>
          <a:bodyPr anchor="b"/>
          <a:lstStyle>
            <a:lvl1pPr marL="0" indent="0">
              <a:buNone/>
              <a:defRPr sz="1500"/>
            </a:lvl1pPr>
            <a:lvl2pPr marL="336774" indent="0">
              <a:buNone/>
              <a:defRPr sz="1300"/>
            </a:lvl2pPr>
            <a:lvl3pPr marL="673547" indent="0">
              <a:buNone/>
              <a:defRPr sz="1200"/>
            </a:lvl3pPr>
            <a:lvl4pPr marL="1010321" indent="0">
              <a:buNone/>
              <a:defRPr sz="1000"/>
            </a:lvl4pPr>
            <a:lvl5pPr marL="1347094" indent="0">
              <a:buNone/>
              <a:defRPr sz="1000"/>
            </a:lvl5pPr>
            <a:lvl6pPr marL="1683868" indent="0">
              <a:buNone/>
              <a:defRPr sz="1000"/>
            </a:lvl6pPr>
            <a:lvl7pPr marL="2020641" indent="0">
              <a:buNone/>
              <a:defRPr sz="1000"/>
            </a:lvl7pPr>
            <a:lvl8pPr marL="2357415" indent="0">
              <a:buNone/>
              <a:defRPr sz="1000"/>
            </a:lvl8pPr>
            <a:lvl9pPr marL="2694188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2991617761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3473"/>
            <a:ext cx="3258871" cy="1161975"/>
          </a:xfrm>
          <a:prstGeom prst="rect">
            <a:avLst/>
          </a:prstGeom>
        </p:spPr>
        <p:txBody>
          <a:bodyPr lIns="67355" tIns="33677" rIns="67355" bIns="33677"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159" y="273472"/>
            <a:ext cx="5537057" cy="585229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784" y="1435448"/>
            <a:ext cx="3258871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3770847542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2021" y="4800824"/>
            <a:ext cx="5943359" cy="567035"/>
          </a:xfrm>
          <a:prstGeom prst="rect">
            <a:avLst/>
          </a:prstGeom>
        </p:spPr>
        <p:txBody>
          <a:bodyPr lIns="67355" tIns="33677" rIns="67355" bIns="33677"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2021" y="612800"/>
            <a:ext cx="5943359" cy="4114354"/>
          </a:xfrm>
        </p:spPr>
        <p:txBody>
          <a:bodyPr/>
          <a:lstStyle>
            <a:lvl1pPr marL="0" indent="0">
              <a:buNone/>
              <a:defRPr sz="2400"/>
            </a:lvl1pPr>
            <a:lvl2pPr marL="336774" indent="0">
              <a:buNone/>
              <a:defRPr sz="2100"/>
            </a:lvl2pPr>
            <a:lvl3pPr marL="673547" indent="0">
              <a:buNone/>
              <a:defRPr sz="1800"/>
            </a:lvl3pPr>
            <a:lvl4pPr marL="1010321" indent="0">
              <a:buNone/>
              <a:defRPr sz="1500"/>
            </a:lvl4pPr>
            <a:lvl5pPr marL="1347094" indent="0">
              <a:buNone/>
              <a:defRPr sz="1500"/>
            </a:lvl5pPr>
            <a:lvl6pPr marL="1683868" indent="0">
              <a:buNone/>
              <a:defRPr sz="1500"/>
            </a:lvl6pPr>
            <a:lvl7pPr marL="2020641" indent="0">
              <a:buNone/>
              <a:defRPr sz="1500"/>
            </a:lvl7pPr>
            <a:lvl8pPr marL="2357415" indent="0">
              <a:buNone/>
              <a:defRPr sz="1500"/>
            </a:lvl8pPr>
            <a:lvl9pPr marL="2694188" indent="0">
              <a:buNone/>
              <a:defRPr sz="1500"/>
            </a:lvl9pPr>
          </a:lstStyle>
          <a:p>
            <a:pPr lvl="0"/>
            <a:endParaRPr lang="ko-KR" altLang="en-US" noProof="0">
              <a:sym typeface="Gill Sans" charset="0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2021" y="5367859"/>
            <a:ext cx="5943359" cy="804788"/>
          </a:xfrm>
        </p:spPr>
        <p:txBody>
          <a:bodyPr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2586322375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  <a:prstGeom prst="rect">
            <a:avLst/>
          </a:prstGeom>
        </p:spPr>
        <p:txBody>
          <a:bodyPr lIns="67355" tIns="33677" rIns="67355" bIns="33677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3210274278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608" y="274588"/>
            <a:ext cx="2228608" cy="5690443"/>
          </a:xfrm>
          <a:prstGeom prst="rect">
            <a:avLst/>
          </a:prstGeom>
        </p:spPr>
        <p:txBody>
          <a:bodyPr vert="eaVert" lIns="67355" tIns="33677" rIns="67355" bIns="33677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784" y="274588"/>
            <a:ext cx="6569739" cy="569044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1884732968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467" y="2130848"/>
            <a:ext cx="8421067" cy="147004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6143" y="3886647"/>
            <a:ext cx="6933716" cy="1752451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 algn="ctr">
              <a:buNone/>
              <a:defRPr/>
            </a:lvl1pPr>
            <a:lvl2pPr marL="336774" indent="0" algn="ctr">
              <a:buNone/>
              <a:defRPr/>
            </a:lvl2pPr>
            <a:lvl3pPr marL="673547" indent="0" algn="ctr">
              <a:buNone/>
              <a:defRPr/>
            </a:lvl3pPr>
            <a:lvl4pPr marL="1010321" indent="0" algn="ctr">
              <a:buNone/>
              <a:defRPr/>
            </a:lvl4pPr>
            <a:lvl5pPr marL="1347094" indent="0" algn="ctr">
              <a:buNone/>
              <a:defRPr/>
            </a:lvl5pPr>
            <a:lvl6pPr marL="1683868" indent="0" algn="ctr">
              <a:buNone/>
              <a:defRPr/>
            </a:lvl6pPr>
            <a:lvl7pPr marL="2020641" indent="0" algn="ctr">
              <a:buNone/>
              <a:defRPr/>
            </a:lvl7pPr>
            <a:lvl8pPr marL="2357415" indent="0" algn="ctr">
              <a:buNone/>
              <a:defRPr/>
            </a:lvl8pPr>
            <a:lvl9pPr marL="2694188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3021489300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5784" y="1600647"/>
            <a:ext cx="8914433" cy="4525119"/>
          </a:xfrm>
          <a:prstGeom prst="rect">
            <a:avLst/>
          </a:prstGeom>
        </p:spPr>
        <p:txBody>
          <a:bodyPr lIns="67355" tIns="33677" rIns="67355" bIns="33677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4250983830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371" y="4406801"/>
            <a:ext cx="8419858" cy="136177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371" y="2906613"/>
            <a:ext cx="8419858" cy="1500188"/>
          </a:xfrm>
          <a:prstGeom prst="rect">
            <a:avLst/>
          </a:prstGeom>
        </p:spPr>
        <p:txBody>
          <a:bodyPr lIns="67355" tIns="33677" rIns="67355" bIns="33677" anchor="b"/>
          <a:lstStyle>
            <a:lvl1pPr marL="0" indent="0">
              <a:buNone/>
              <a:defRPr sz="1500"/>
            </a:lvl1pPr>
            <a:lvl2pPr marL="336774" indent="0">
              <a:buNone/>
              <a:defRPr sz="1300"/>
            </a:lvl2pPr>
            <a:lvl3pPr marL="673547" indent="0">
              <a:buNone/>
              <a:defRPr sz="1200"/>
            </a:lvl3pPr>
            <a:lvl4pPr marL="1010321" indent="0">
              <a:buNone/>
              <a:defRPr sz="1000"/>
            </a:lvl4pPr>
            <a:lvl5pPr marL="1347094" indent="0">
              <a:buNone/>
              <a:defRPr sz="1000"/>
            </a:lvl5pPr>
            <a:lvl6pPr marL="1683868" indent="0">
              <a:buNone/>
              <a:defRPr sz="1000"/>
            </a:lvl6pPr>
            <a:lvl7pPr marL="2020641" indent="0">
              <a:buNone/>
              <a:defRPr sz="1000"/>
            </a:lvl7pPr>
            <a:lvl8pPr marL="2357415" indent="0">
              <a:buNone/>
              <a:defRPr sz="1000"/>
            </a:lvl8pPr>
            <a:lvl9pPr marL="2694188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4001581835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784" y="1600647"/>
            <a:ext cx="4399173" cy="4525119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11044" y="1600647"/>
            <a:ext cx="4399173" cy="4525119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420979092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784" y="1534791"/>
            <a:ext cx="4376198" cy="639589"/>
          </a:xfrm>
          <a:prstGeom prst="rect">
            <a:avLst/>
          </a:prstGeom>
        </p:spPr>
        <p:txBody>
          <a:bodyPr lIns="67355" tIns="33677" rIns="67355" bIns="33677"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784" y="2174379"/>
            <a:ext cx="4376198" cy="3951387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1601" y="1534791"/>
            <a:ext cx="4378616" cy="639589"/>
          </a:xfrm>
          <a:prstGeom prst="rect">
            <a:avLst/>
          </a:prstGeom>
        </p:spPr>
        <p:txBody>
          <a:bodyPr lIns="67355" tIns="33677" rIns="67355" bIns="33677"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1601" y="2174379"/>
            <a:ext cx="4378616" cy="3951387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1375538274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244105778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967383" y="1946672"/>
            <a:ext cx="3927574" cy="401835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11043" y="1946672"/>
            <a:ext cx="3927574" cy="401835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12077070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937663311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3473"/>
            <a:ext cx="3258871" cy="116197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159" y="273472"/>
            <a:ext cx="5537057" cy="5852294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784" y="1435448"/>
            <a:ext cx="3258871" cy="4690318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3321606700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2021" y="4800824"/>
            <a:ext cx="5943359" cy="56703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2021" y="612800"/>
            <a:ext cx="5943359" cy="4114354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>
              <a:buNone/>
              <a:defRPr sz="2400"/>
            </a:lvl1pPr>
            <a:lvl2pPr marL="336774" indent="0">
              <a:buNone/>
              <a:defRPr sz="2100"/>
            </a:lvl2pPr>
            <a:lvl3pPr marL="673547" indent="0">
              <a:buNone/>
              <a:defRPr sz="1800"/>
            </a:lvl3pPr>
            <a:lvl4pPr marL="1010321" indent="0">
              <a:buNone/>
              <a:defRPr sz="1500"/>
            </a:lvl4pPr>
            <a:lvl5pPr marL="1347094" indent="0">
              <a:buNone/>
              <a:defRPr sz="1500"/>
            </a:lvl5pPr>
            <a:lvl6pPr marL="1683868" indent="0">
              <a:buNone/>
              <a:defRPr sz="1500"/>
            </a:lvl6pPr>
            <a:lvl7pPr marL="2020641" indent="0">
              <a:buNone/>
              <a:defRPr sz="1500"/>
            </a:lvl7pPr>
            <a:lvl8pPr marL="2357415" indent="0">
              <a:buNone/>
              <a:defRPr sz="1500"/>
            </a:lvl8pPr>
            <a:lvl9pPr marL="2694188" indent="0">
              <a:buNone/>
              <a:defRPr sz="1500"/>
            </a:lvl9pPr>
          </a:lstStyle>
          <a:p>
            <a:pPr lvl="0"/>
            <a:endParaRPr lang="ko-KR" altLang="en-US" noProof="0">
              <a:sym typeface="Gill Sans" charset="0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2021" y="5367859"/>
            <a:ext cx="5943359" cy="804788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3600586381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784" y="1600647"/>
            <a:ext cx="8914433" cy="4525119"/>
          </a:xfrm>
          <a:prstGeom prst="rect">
            <a:avLst/>
          </a:prstGeom>
        </p:spPr>
        <p:txBody>
          <a:bodyPr vert="eaVert" lIns="67355" tIns="33677" rIns="67355" bIns="33677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852572383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608" y="1600647"/>
            <a:ext cx="2228608" cy="477515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784" y="1600647"/>
            <a:ext cx="6569739" cy="4775150"/>
          </a:xfrm>
          <a:prstGeom prst="rect">
            <a:avLst/>
          </a:prstGeom>
        </p:spPr>
        <p:txBody>
          <a:bodyPr vert="eaVert" lIns="67355" tIns="33677" rIns="67355" bIns="33677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3136726772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467" y="2130848"/>
            <a:ext cx="8421067" cy="147004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6143" y="3886647"/>
            <a:ext cx="6933716" cy="1752451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 algn="ctr">
              <a:buNone/>
              <a:defRPr/>
            </a:lvl1pPr>
            <a:lvl2pPr marL="336774" indent="0" algn="ctr">
              <a:buNone/>
              <a:defRPr/>
            </a:lvl2pPr>
            <a:lvl3pPr marL="673547" indent="0" algn="ctr">
              <a:buNone/>
              <a:defRPr/>
            </a:lvl3pPr>
            <a:lvl4pPr marL="1010321" indent="0" algn="ctr">
              <a:buNone/>
              <a:defRPr/>
            </a:lvl4pPr>
            <a:lvl5pPr marL="1347094" indent="0" algn="ctr">
              <a:buNone/>
              <a:defRPr/>
            </a:lvl5pPr>
            <a:lvl6pPr marL="1683868" indent="0" algn="ctr">
              <a:buNone/>
              <a:defRPr/>
            </a:lvl6pPr>
            <a:lvl7pPr marL="2020641" indent="0" algn="ctr">
              <a:buNone/>
              <a:defRPr/>
            </a:lvl7pPr>
            <a:lvl8pPr marL="2357415" indent="0" algn="ctr">
              <a:buNone/>
              <a:defRPr/>
            </a:lvl8pPr>
            <a:lvl9pPr marL="2694188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4285645311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5784" y="1600647"/>
            <a:ext cx="8914433" cy="4525119"/>
          </a:xfrm>
          <a:prstGeom prst="rect">
            <a:avLst/>
          </a:prstGeom>
        </p:spPr>
        <p:txBody>
          <a:bodyPr lIns="67355" tIns="33677" rIns="67355" bIns="33677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1417682042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371" y="4406801"/>
            <a:ext cx="8419858" cy="136177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371" y="2906613"/>
            <a:ext cx="8419858" cy="1500188"/>
          </a:xfrm>
          <a:prstGeom prst="rect">
            <a:avLst/>
          </a:prstGeom>
        </p:spPr>
        <p:txBody>
          <a:bodyPr lIns="67355" tIns="33677" rIns="67355" bIns="33677" anchor="b"/>
          <a:lstStyle>
            <a:lvl1pPr marL="0" indent="0">
              <a:buNone/>
              <a:defRPr sz="1500"/>
            </a:lvl1pPr>
            <a:lvl2pPr marL="336774" indent="0">
              <a:buNone/>
              <a:defRPr sz="1300"/>
            </a:lvl2pPr>
            <a:lvl3pPr marL="673547" indent="0">
              <a:buNone/>
              <a:defRPr sz="1200"/>
            </a:lvl3pPr>
            <a:lvl4pPr marL="1010321" indent="0">
              <a:buNone/>
              <a:defRPr sz="1000"/>
            </a:lvl4pPr>
            <a:lvl5pPr marL="1347094" indent="0">
              <a:buNone/>
              <a:defRPr sz="1000"/>
            </a:lvl5pPr>
            <a:lvl6pPr marL="1683868" indent="0">
              <a:buNone/>
              <a:defRPr sz="1000"/>
            </a:lvl6pPr>
            <a:lvl7pPr marL="2020641" indent="0">
              <a:buNone/>
              <a:defRPr sz="1000"/>
            </a:lvl7pPr>
            <a:lvl8pPr marL="2357415" indent="0">
              <a:buNone/>
              <a:defRPr sz="1000"/>
            </a:lvl8pPr>
            <a:lvl9pPr marL="2694188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620445903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784" y="1600647"/>
            <a:ext cx="4399173" cy="4525119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11044" y="1600647"/>
            <a:ext cx="4399173" cy="4525119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478655454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784" y="1534791"/>
            <a:ext cx="4376198" cy="639589"/>
          </a:xfrm>
          <a:prstGeom prst="rect">
            <a:avLst/>
          </a:prstGeom>
        </p:spPr>
        <p:txBody>
          <a:bodyPr lIns="67355" tIns="33677" rIns="67355" bIns="33677"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784" y="2174379"/>
            <a:ext cx="4376198" cy="3951387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1601" y="1534791"/>
            <a:ext cx="4378616" cy="639589"/>
          </a:xfrm>
          <a:prstGeom prst="rect">
            <a:avLst/>
          </a:prstGeom>
        </p:spPr>
        <p:txBody>
          <a:bodyPr lIns="67355" tIns="33677" rIns="67355" bIns="33677"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1601" y="2174379"/>
            <a:ext cx="4378616" cy="3951387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108205191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784" y="1534791"/>
            <a:ext cx="4376198" cy="6395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784" y="2174379"/>
            <a:ext cx="4376198" cy="395138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1601" y="1534791"/>
            <a:ext cx="4378616" cy="6395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1601" y="2174379"/>
            <a:ext cx="4378616" cy="395138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571169248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2703463458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721817334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3473"/>
            <a:ext cx="3258871" cy="116197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159" y="273472"/>
            <a:ext cx="5537057" cy="5852294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784" y="1435448"/>
            <a:ext cx="3258871" cy="4690318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3768194494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2021" y="4800824"/>
            <a:ext cx="5943359" cy="56703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2021" y="612800"/>
            <a:ext cx="5943359" cy="4114354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>
              <a:buNone/>
              <a:defRPr sz="2400"/>
            </a:lvl1pPr>
            <a:lvl2pPr marL="336774" indent="0">
              <a:buNone/>
              <a:defRPr sz="2100"/>
            </a:lvl2pPr>
            <a:lvl3pPr marL="673547" indent="0">
              <a:buNone/>
              <a:defRPr sz="1800"/>
            </a:lvl3pPr>
            <a:lvl4pPr marL="1010321" indent="0">
              <a:buNone/>
              <a:defRPr sz="1500"/>
            </a:lvl4pPr>
            <a:lvl5pPr marL="1347094" indent="0">
              <a:buNone/>
              <a:defRPr sz="1500"/>
            </a:lvl5pPr>
            <a:lvl6pPr marL="1683868" indent="0">
              <a:buNone/>
              <a:defRPr sz="1500"/>
            </a:lvl6pPr>
            <a:lvl7pPr marL="2020641" indent="0">
              <a:buNone/>
              <a:defRPr sz="1500"/>
            </a:lvl7pPr>
            <a:lvl8pPr marL="2357415" indent="0">
              <a:buNone/>
              <a:defRPr sz="1500"/>
            </a:lvl8pPr>
            <a:lvl9pPr marL="2694188" indent="0">
              <a:buNone/>
              <a:defRPr sz="1500"/>
            </a:lvl9pPr>
          </a:lstStyle>
          <a:p>
            <a:pPr lvl="0"/>
            <a:endParaRPr lang="ko-KR" altLang="en-US" noProof="0">
              <a:sym typeface="Gill Sans" charset="0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2021" y="5367859"/>
            <a:ext cx="5943359" cy="804788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1510773428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784" y="1600647"/>
            <a:ext cx="8914433" cy="4525119"/>
          </a:xfrm>
          <a:prstGeom prst="rect">
            <a:avLst/>
          </a:prstGeom>
        </p:spPr>
        <p:txBody>
          <a:bodyPr vert="eaVert" lIns="67355" tIns="33677" rIns="67355" bIns="33677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586072004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608" y="1600647"/>
            <a:ext cx="2228608" cy="477515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784" y="1600647"/>
            <a:ext cx="6569739" cy="4775150"/>
          </a:xfrm>
          <a:prstGeom prst="rect">
            <a:avLst/>
          </a:prstGeom>
        </p:spPr>
        <p:txBody>
          <a:bodyPr vert="eaVert" lIns="67355" tIns="33677" rIns="67355" bIns="33677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1837170171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467" y="2130848"/>
            <a:ext cx="8421067" cy="147004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6143" y="3886647"/>
            <a:ext cx="6933716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36774" indent="0" algn="ctr">
              <a:buNone/>
              <a:defRPr/>
            </a:lvl2pPr>
            <a:lvl3pPr marL="673547" indent="0" algn="ctr">
              <a:buNone/>
              <a:defRPr/>
            </a:lvl3pPr>
            <a:lvl4pPr marL="1010321" indent="0" algn="ctr">
              <a:buNone/>
              <a:defRPr/>
            </a:lvl4pPr>
            <a:lvl5pPr marL="1347094" indent="0" algn="ctr">
              <a:buNone/>
              <a:defRPr/>
            </a:lvl5pPr>
            <a:lvl6pPr marL="1683868" indent="0" algn="ctr">
              <a:buNone/>
              <a:defRPr/>
            </a:lvl6pPr>
            <a:lvl7pPr marL="2020641" indent="0" algn="ctr">
              <a:buNone/>
              <a:defRPr/>
            </a:lvl7pPr>
            <a:lvl8pPr marL="2357415" indent="0" algn="ctr">
              <a:buNone/>
              <a:defRPr/>
            </a:lvl8pPr>
            <a:lvl9pPr marL="2694188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1295249535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202401916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371" y="4406801"/>
            <a:ext cx="8419858" cy="136177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371" y="2906613"/>
            <a:ext cx="8419858" cy="1500188"/>
          </a:xfrm>
        </p:spPr>
        <p:txBody>
          <a:bodyPr anchor="b"/>
          <a:lstStyle>
            <a:lvl1pPr marL="0" indent="0">
              <a:buNone/>
              <a:defRPr sz="1500"/>
            </a:lvl1pPr>
            <a:lvl2pPr marL="336774" indent="0">
              <a:buNone/>
              <a:defRPr sz="1300"/>
            </a:lvl2pPr>
            <a:lvl3pPr marL="673547" indent="0">
              <a:buNone/>
              <a:defRPr sz="1200"/>
            </a:lvl3pPr>
            <a:lvl4pPr marL="1010321" indent="0">
              <a:buNone/>
              <a:defRPr sz="1000"/>
            </a:lvl4pPr>
            <a:lvl5pPr marL="1347094" indent="0">
              <a:buNone/>
              <a:defRPr sz="1000"/>
            </a:lvl5pPr>
            <a:lvl6pPr marL="1683868" indent="0">
              <a:buNone/>
              <a:defRPr sz="1000"/>
            </a:lvl6pPr>
            <a:lvl7pPr marL="2020641" indent="0">
              <a:buNone/>
              <a:defRPr sz="1000"/>
            </a:lvl7pPr>
            <a:lvl8pPr marL="2357415" indent="0">
              <a:buNone/>
              <a:defRPr sz="1000"/>
            </a:lvl8pPr>
            <a:lvl9pPr marL="2694188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1921058508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83692" y="3366492"/>
            <a:ext cx="2176611" cy="232171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776389" y="3366492"/>
            <a:ext cx="2176611" cy="232171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87835687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2095637653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784" y="1534791"/>
            <a:ext cx="4376198" cy="6395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784" y="2174379"/>
            <a:ext cx="4376198" cy="395138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1601" y="1534791"/>
            <a:ext cx="4378616" cy="6395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1601" y="2174379"/>
            <a:ext cx="4378616" cy="395138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4155023077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770899727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03545527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3473"/>
            <a:ext cx="3258871" cy="1161975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159" y="273472"/>
            <a:ext cx="5537057" cy="585229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784" y="1435448"/>
            <a:ext cx="3258871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2465143328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2021" y="4800824"/>
            <a:ext cx="5943359" cy="567035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2021" y="612800"/>
            <a:ext cx="5943359" cy="4114354"/>
          </a:xfrm>
        </p:spPr>
        <p:txBody>
          <a:bodyPr/>
          <a:lstStyle>
            <a:lvl1pPr marL="0" indent="0">
              <a:buNone/>
              <a:defRPr sz="2400"/>
            </a:lvl1pPr>
            <a:lvl2pPr marL="336774" indent="0">
              <a:buNone/>
              <a:defRPr sz="2100"/>
            </a:lvl2pPr>
            <a:lvl3pPr marL="673547" indent="0">
              <a:buNone/>
              <a:defRPr sz="1800"/>
            </a:lvl3pPr>
            <a:lvl4pPr marL="1010321" indent="0">
              <a:buNone/>
              <a:defRPr sz="1500"/>
            </a:lvl4pPr>
            <a:lvl5pPr marL="1347094" indent="0">
              <a:buNone/>
              <a:defRPr sz="1500"/>
            </a:lvl5pPr>
            <a:lvl6pPr marL="1683868" indent="0">
              <a:buNone/>
              <a:defRPr sz="1500"/>
            </a:lvl6pPr>
            <a:lvl7pPr marL="2020641" indent="0">
              <a:buNone/>
              <a:defRPr sz="1500"/>
            </a:lvl7pPr>
            <a:lvl8pPr marL="2357415" indent="0">
              <a:buNone/>
              <a:defRPr sz="1500"/>
            </a:lvl8pPr>
            <a:lvl9pPr marL="2694188" indent="0">
              <a:buNone/>
              <a:defRPr sz="1500"/>
            </a:lvl9pPr>
          </a:lstStyle>
          <a:p>
            <a:pPr lvl="0"/>
            <a:endParaRPr lang="ko-KR" altLang="en-US" noProof="0">
              <a:sym typeface="Gill Sans" charset="0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2021" y="5367859"/>
            <a:ext cx="5943359" cy="804788"/>
          </a:xfrm>
        </p:spPr>
        <p:txBody>
          <a:bodyPr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110792776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701768447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835673" y="991195"/>
            <a:ext cx="1117327" cy="4697016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83691" y="991195"/>
            <a:ext cx="3235896" cy="4697016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3955954510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467" y="2130848"/>
            <a:ext cx="8421067" cy="147004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6143" y="3886647"/>
            <a:ext cx="6933716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36774" indent="0" algn="ctr">
              <a:buNone/>
              <a:defRPr/>
            </a:lvl2pPr>
            <a:lvl3pPr marL="673547" indent="0" algn="ctr">
              <a:buNone/>
              <a:defRPr/>
            </a:lvl3pPr>
            <a:lvl4pPr marL="1010321" indent="0" algn="ctr">
              <a:buNone/>
              <a:defRPr/>
            </a:lvl4pPr>
            <a:lvl5pPr marL="1347094" indent="0" algn="ctr">
              <a:buNone/>
              <a:defRPr/>
            </a:lvl5pPr>
            <a:lvl6pPr marL="1683868" indent="0" algn="ctr">
              <a:buNone/>
              <a:defRPr/>
            </a:lvl6pPr>
            <a:lvl7pPr marL="2020641" indent="0" algn="ctr">
              <a:buNone/>
              <a:defRPr/>
            </a:lvl7pPr>
            <a:lvl8pPr marL="2357415" indent="0" algn="ctr">
              <a:buNone/>
              <a:defRPr/>
            </a:lvl8pPr>
            <a:lvl9pPr marL="2694188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3496463833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882693521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371" y="4406801"/>
            <a:ext cx="8419858" cy="136177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371" y="2906613"/>
            <a:ext cx="8419858" cy="1500188"/>
          </a:xfrm>
        </p:spPr>
        <p:txBody>
          <a:bodyPr anchor="b"/>
          <a:lstStyle>
            <a:lvl1pPr marL="0" indent="0">
              <a:buNone/>
              <a:defRPr sz="1500"/>
            </a:lvl1pPr>
            <a:lvl2pPr marL="336774" indent="0">
              <a:buNone/>
              <a:defRPr sz="1300"/>
            </a:lvl2pPr>
            <a:lvl3pPr marL="673547" indent="0">
              <a:buNone/>
              <a:defRPr sz="1200"/>
            </a:lvl3pPr>
            <a:lvl4pPr marL="1010321" indent="0">
              <a:buNone/>
              <a:defRPr sz="1000"/>
            </a:lvl4pPr>
            <a:lvl5pPr marL="1347094" indent="0">
              <a:buNone/>
              <a:defRPr sz="1000"/>
            </a:lvl5pPr>
            <a:lvl6pPr marL="1683868" indent="0">
              <a:buNone/>
              <a:defRPr sz="1000"/>
            </a:lvl6pPr>
            <a:lvl7pPr marL="2020641" indent="0">
              <a:buNone/>
              <a:defRPr sz="1000"/>
            </a:lvl7pPr>
            <a:lvl8pPr marL="2357415" indent="0">
              <a:buNone/>
              <a:defRPr sz="1000"/>
            </a:lvl8pPr>
            <a:lvl9pPr marL="2694188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267541070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13800020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83692" y="3366492"/>
            <a:ext cx="2176611" cy="232171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776389" y="3366492"/>
            <a:ext cx="2176611" cy="2321719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323068825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784" y="1534791"/>
            <a:ext cx="4376198" cy="6395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784" y="2174379"/>
            <a:ext cx="4376198" cy="395138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1601" y="1534791"/>
            <a:ext cx="4378616" cy="63958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1601" y="2174379"/>
            <a:ext cx="4378616" cy="395138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3074613511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3477753207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438410952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3473"/>
            <a:ext cx="3258871" cy="1161975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159" y="273472"/>
            <a:ext cx="5537057" cy="585229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784" y="1435448"/>
            <a:ext cx="3258871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2905442134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2021" y="4800824"/>
            <a:ext cx="5943359" cy="567035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2021" y="612800"/>
            <a:ext cx="5943359" cy="4114354"/>
          </a:xfrm>
        </p:spPr>
        <p:txBody>
          <a:bodyPr/>
          <a:lstStyle>
            <a:lvl1pPr marL="0" indent="0">
              <a:buNone/>
              <a:defRPr sz="2400"/>
            </a:lvl1pPr>
            <a:lvl2pPr marL="336774" indent="0">
              <a:buNone/>
              <a:defRPr sz="2100"/>
            </a:lvl2pPr>
            <a:lvl3pPr marL="673547" indent="0">
              <a:buNone/>
              <a:defRPr sz="1800"/>
            </a:lvl3pPr>
            <a:lvl4pPr marL="1010321" indent="0">
              <a:buNone/>
              <a:defRPr sz="1500"/>
            </a:lvl4pPr>
            <a:lvl5pPr marL="1347094" indent="0">
              <a:buNone/>
              <a:defRPr sz="1500"/>
            </a:lvl5pPr>
            <a:lvl6pPr marL="1683868" indent="0">
              <a:buNone/>
              <a:defRPr sz="1500"/>
            </a:lvl6pPr>
            <a:lvl7pPr marL="2020641" indent="0">
              <a:buNone/>
              <a:defRPr sz="1500"/>
            </a:lvl7pPr>
            <a:lvl8pPr marL="2357415" indent="0">
              <a:buNone/>
              <a:defRPr sz="1500"/>
            </a:lvl8pPr>
            <a:lvl9pPr marL="2694188" indent="0">
              <a:buNone/>
              <a:defRPr sz="1500"/>
            </a:lvl9pPr>
          </a:lstStyle>
          <a:p>
            <a:pPr lvl="0"/>
            <a:endParaRPr lang="ko-KR" altLang="en-US" noProof="0">
              <a:sym typeface="Gill Sans" charset="0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2021" y="5367859"/>
            <a:ext cx="5943359" cy="804788"/>
          </a:xfrm>
        </p:spPr>
        <p:txBody>
          <a:bodyPr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817916815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3834372871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835673" y="991195"/>
            <a:ext cx="1117327" cy="4697016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83691" y="991195"/>
            <a:ext cx="3235896" cy="4697016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878929229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467" y="2130848"/>
            <a:ext cx="8421067" cy="147004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6143" y="3886647"/>
            <a:ext cx="6933716" cy="1752451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 algn="ctr">
              <a:buNone/>
              <a:defRPr/>
            </a:lvl1pPr>
            <a:lvl2pPr marL="336774" indent="0" algn="ctr">
              <a:buNone/>
              <a:defRPr/>
            </a:lvl2pPr>
            <a:lvl3pPr marL="673547" indent="0" algn="ctr">
              <a:buNone/>
              <a:defRPr/>
            </a:lvl3pPr>
            <a:lvl4pPr marL="1010321" indent="0" algn="ctr">
              <a:buNone/>
              <a:defRPr/>
            </a:lvl4pPr>
            <a:lvl5pPr marL="1347094" indent="0" algn="ctr">
              <a:buNone/>
              <a:defRPr/>
            </a:lvl5pPr>
            <a:lvl6pPr marL="1683868" indent="0" algn="ctr">
              <a:buNone/>
              <a:defRPr/>
            </a:lvl6pPr>
            <a:lvl7pPr marL="2020641" indent="0" algn="ctr">
              <a:buNone/>
              <a:defRPr/>
            </a:lvl7pPr>
            <a:lvl8pPr marL="2357415" indent="0" algn="ctr">
              <a:buNone/>
              <a:defRPr/>
            </a:lvl8pPr>
            <a:lvl9pPr marL="2694188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3562707955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5784" y="1600647"/>
            <a:ext cx="8914433" cy="4525119"/>
          </a:xfrm>
          <a:prstGeom prst="rect">
            <a:avLst/>
          </a:prstGeom>
        </p:spPr>
        <p:txBody>
          <a:bodyPr lIns="67355" tIns="33677" rIns="67355" bIns="33677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55715448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3473"/>
            <a:ext cx="3258871" cy="116197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159" y="273472"/>
            <a:ext cx="5537057" cy="585229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784" y="1435448"/>
            <a:ext cx="3258871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4033024763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371" y="4406801"/>
            <a:ext cx="8419858" cy="1361777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371" y="2906613"/>
            <a:ext cx="8419858" cy="1500188"/>
          </a:xfrm>
          <a:prstGeom prst="rect">
            <a:avLst/>
          </a:prstGeom>
        </p:spPr>
        <p:txBody>
          <a:bodyPr lIns="67355" tIns="33677" rIns="67355" bIns="33677" anchor="b"/>
          <a:lstStyle>
            <a:lvl1pPr marL="0" indent="0">
              <a:buNone/>
              <a:defRPr sz="1500"/>
            </a:lvl1pPr>
            <a:lvl2pPr marL="336774" indent="0">
              <a:buNone/>
              <a:defRPr sz="1300"/>
            </a:lvl2pPr>
            <a:lvl3pPr marL="673547" indent="0">
              <a:buNone/>
              <a:defRPr sz="1200"/>
            </a:lvl3pPr>
            <a:lvl4pPr marL="1010321" indent="0">
              <a:buNone/>
              <a:defRPr sz="1000"/>
            </a:lvl4pPr>
            <a:lvl5pPr marL="1347094" indent="0">
              <a:buNone/>
              <a:defRPr sz="1000"/>
            </a:lvl5pPr>
            <a:lvl6pPr marL="1683868" indent="0">
              <a:buNone/>
              <a:defRPr sz="1000"/>
            </a:lvl6pPr>
            <a:lvl7pPr marL="2020641" indent="0">
              <a:buNone/>
              <a:defRPr sz="1000"/>
            </a:lvl7pPr>
            <a:lvl8pPr marL="2357415" indent="0">
              <a:buNone/>
              <a:defRPr sz="1000"/>
            </a:lvl8pPr>
            <a:lvl9pPr marL="2694188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2280783780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784" y="1600647"/>
            <a:ext cx="4399173" cy="4525119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11044" y="1600647"/>
            <a:ext cx="4399173" cy="4525119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1996134491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784" y="1534791"/>
            <a:ext cx="4376198" cy="639589"/>
          </a:xfrm>
          <a:prstGeom prst="rect">
            <a:avLst/>
          </a:prstGeom>
        </p:spPr>
        <p:txBody>
          <a:bodyPr lIns="67355" tIns="33677" rIns="67355" bIns="33677"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784" y="2174379"/>
            <a:ext cx="4376198" cy="3951387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1601" y="1534791"/>
            <a:ext cx="4378616" cy="639589"/>
          </a:xfrm>
          <a:prstGeom prst="rect">
            <a:avLst/>
          </a:prstGeom>
        </p:spPr>
        <p:txBody>
          <a:bodyPr lIns="67355" tIns="33677" rIns="67355" bIns="33677"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1601" y="2174379"/>
            <a:ext cx="4378616" cy="3951387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222265862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1734065598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001241606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3473"/>
            <a:ext cx="3258871" cy="116197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159" y="273472"/>
            <a:ext cx="5537057" cy="5852294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784" y="1435448"/>
            <a:ext cx="3258871" cy="4690318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875998708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2021" y="4800824"/>
            <a:ext cx="5943359" cy="56703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2021" y="612800"/>
            <a:ext cx="5943359" cy="4114354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>
              <a:buNone/>
              <a:defRPr sz="2400"/>
            </a:lvl1pPr>
            <a:lvl2pPr marL="336774" indent="0">
              <a:buNone/>
              <a:defRPr sz="2100"/>
            </a:lvl2pPr>
            <a:lvl3pPr marL="673547" indent="0">
              <a:buNone/>
              <a:defRPr sz="1800"/>
            </a:lvl3pPr>
            <a:lvl4pPr marL="1010321" indent="0">
              <a:buNone/>
              <a:defRPr sz="1500"/>
            </a:lvl4pPr>
            <a:lvl5pPr marL="1347094" indent="0">
              <a:buNone/>
              <a:defRPr sz="1500"/>
            </a:lvl5pPr>
            <a:lvl6pPr marL="1683868" indent="0">
              <a:buNone/>
              <a:defRPr sz="1500"/>
            </a:lvl6pPr>
            <a:lvl7pPr marL="2020641" indent="0">
              <a:buNone/>
              <a:defRPr sz="1500"/>
            </a:lvl7pPr>
            <a:lvl8pPr marL="2357415" indent="0">
              <a:buNone/>
              <a:defRPr sz="1500"/>
            </a:lvl8pPr>
            <a:lvl9pPr marL="2694188" indent="0">
              <a:buNone/>
              <a:defRPr sz="1500"/>
            </a:lvl9pPr>
          </a:lstStyle>
          <a:p>
            <a:pPr lvl="0"/>
            <a:endParaRPr lang="ko-KR" altLang="en-US" noProof="0">
              <a:sym typeface="Gill Sans" charset="0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2021" y="5367859"/>
            <a:ext cx="5943359" cy="804788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1738866481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784" y="1600647"/>
            <a:ext cx="8914433" cy="4525119"/>
          </a:xfrm>
          <a:prstGeom prst="rect">
            <a:avLst/>
          </a:prstGeom>
        </p:spPr>
        <p:txBody>
          <a:bodyPr vert="eaVert" lIns="67355" tIns="33677" rIns="67355" bIns="33677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1059777206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608" y="178594"/>
            <a:ext cx="2228608" cy="5947172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784" y="178594"/>
            <a:ext cx="6569739" cy="5947172"/>
          </a:xfrm>
          <a:prstGeom prst="rect">
            <a:avLst/>
          </a:prstGeom>
        </p:spPr>
        <p:txBody>
          <a:bodyPr vert="eaVert" lIns="67355" tIns="33677" rIns="67355" bIns="33677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2404774775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467" y="2130848"/>
            <a:ext cx="8421067" cy="1470049"/>
          </a:xfrm>
          <a:prstGeom prst="rect">
            <a:avLst/>
          </a:prstGeom>
        </p:spPr>
        <p:txBody>
          <a:bodyPr lIns="67355" tIns="33677" rIns="67355" bIns="33677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6143" y="3886647"/>
            <a:ext cx="6933716" cy="1752451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 algn="ctr">
              <a:buNone/>
              <a:defRPr/>
            </a:lvl1pPr>
            <a:lvl2pPr marL="336774" indent="0" algn="ctr">
              <a:buNone/>
              <a:defRPr/>
            </a:lvl2pPr>
            <a:lvl3pPr marL="673547" indent="0" algn="ctr">
              <a:buNone/>
              <a:defRPr/>
            </a:lvl3pPr>
            <a:lvl4pPr marL="1010321" indent="0" algn="ctr">
              <a:buNone/>
              <a:defRPr/>
            </a:lvl4pPr>
            <a:lvl5pPr marL="1347094" indent="0" algn="ctr">
              <a:buNone/>
              <a:defRPr/>
            </a:lvl5pPr>
            <a:lvl6pPr marL="1683868" indent="0" algn="ctr">
              <a:buNone/>
              <a:defRPr/>
            </a:lvl6pPr>
            <a:lvl7pPr marL="2020641" indent="0" algn="ctr">
              <a:buNone/>
              <a:defRPr/>
            </a:lvl7pPr>
            <a:lvl8pPr marL="2357415" indent="0" algn="ctr">
              <a:buNone/>
              <a:defRPr/>
            </a:lvl8pPr>
            <a:lvl9pPr marL="2694188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23001424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2021" y="4800824"/>
            <a:ext cx="5943359" cy="56703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2021" y="612800"/>
            <a:ext cx="5943359" cy="4114354"/>
          </a:xfrm>
        </p:spPr>
        <p:txBody>
          <a:bodyPr/>
          <a:lstStyle>
            <a:lvl1pPr marL="0" indent="0">
              <a:buNone/>
              <a:defRPr sz="2400"/>
            </a:lvl1pPr>
            <a:lvl2pPr marL="336774" indent="0">
              <a:buNone/>
              <a:defRPr sz="2100"/>
            </a:lvl2pPr>
            <a:lvl3pPr marL="673547" indent="0">
              <a:buNone/>
              <a:defRPr sz="1800"/>
            </a:lvl3pPr>
            <a:lvl4pPr marL="1010321" indent="0">
              <a:buNone/>
              <a:defRPr sz="1500"/>
            </a:lvl4pPr>
            <a:lvl5pPr marL="1347094" indent="0">
              <a:buNone/>
              <a:defRPr sz="1500"/>
            </a:lvl5pPr>
            <a:lvl6pPr marL="1683868" indent="0">
              <a:buNone/>
              <a:defRPr sz="1500"/>
            </a:lvl6pPr>
            <a:lvl7pPr marL="2020641" indent="0">
              <a:buNone/>
              <a:defRPr sz="1500"/>
            </a:lvl7pPr>
            <a:lvl8pPr marL="2357415" indent="0">
              <a:buNone/>
              <a:defRPr sz="1500"/>
            </a:lvl8pPr>
            <a:lvl9pPr marL="2694188" indent="0">
              <a:buNone/>
              <a:defRPr sz="1500"/>
            </a:lvl9pPr>
          </a:lstStyle>
          <a:p>
            <a:pPr lvl="0"/>
            <a:endParaRPr lang="ko-KR" altLang="en-US" noProof="0">
              <a:sym typeface="Gill Sans" charset="0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2021" y="5367859"/>
            <a:ext cx="5943359" cy="804788"/>
          </a:xfrm>
        </p:spPr>
        <p:txBody>
          <a:bodyPr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3845894019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  <a:prstGeom prst="rect">
            <a:avLst/>
          </a:prstGeom>
        </p:spPr>
        <p:txBody>
          <a:bodyPr lIns="67355" tIns="33677" rIns="67355" bIns="33677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95784" y="1600647"/>
            <a:ext cx="8914433" cy="4525119"/>
          </a:xfrm>
          <a:prstGeom prst="rect">
            <a:avLst/>
          </a:prstGeom>
        </p:spPr>
        <p:txBody>
          <a:bodyPr lIns="67355" tIns="33677" rIns="67355" bIns="33677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790206401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371" y="4406801"/>
            <a:ext cx="8419858" cy="1361777"/>
          </a:xfrm>
          <a:prstGeom prst="rect">
            <a:avLst/>
          </a:prstGeom>
        </p:spPr>
        <p:txBody>
          <a:bodyPr lIns="67355" tIns="33677" rIns="67355" bIns="33677" anchor="t"/>
          <a:lstStyle>
            <a:lvl1pPr algn="l">
              <a:defRPr sz="2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371" y="2906613"/>
            <a:ext cx="8419858" cy="1500188"/>
          </a:xfrm>
          <a:prstGeom prst="rect">
            <a:avLst/>
          </a:prstGeom>
        </p:spPr>
        <p:txBody>
          <a:bodyPr lIns="67355" tIns="33677" rIns="67355" bIns="33677" anchor="b"/>
          <a:lstStyle>
            <a:lvl1pPr marL="0" indent="0">
              <a:buNone/>
              <a:defRPr sz="1500"/>
            </a:lvl1pPr>
            <a:lvl2pPr marL="336774" indent="0">
              <a:buNone/>
              <a:defRPr sz="1300"/>
            </a:lvl2pPr>
            <a:lvl3pPr marL="673547" indent="0">
              <a:buNone/>
              <a:defRPr sz="1200"/>
            </a:lvl3pPr>
            <a:lvl4pPr marL="1010321" indent="0">
              <a:buNone/>
              <a:defRPr sz="1000"/>
            </a:lvl4pPr>
            <a:lvl5pPr marL="1347094" indent="0">
              <a:buNone/>
              <a:defRPr sz="1000"/>
            </a:lvl5pPr>
            <a:lvl6pPr marL="1683868" indent="0">
              <a:buNone/>
              <a:defRPr sz="1000"/>
            </a:lvl6pPr>
            <a:lvl7pPr marL="2020641" indent="0">
              <a:buNone/>
              <a:defRPr sz="1000"/>
            </a:lvl7pPr>
            <a:lvl8pPr marL="2357415" indent="0">
              <a:buNone/>
              <a:defRPr sz="1000"/>
            </a:lvl8pPr>
            <a:lvl9pPr marL="2694188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17058575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  <a:prstGeom prst="rect">
            <a:avLst/>
          </a:prstGeom>
        </p:spPr>
        <p:txBody>
          <a:bodyPr lIns="67355" tIns="33677" rIns="67355" bIns="33677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784" y="1600647"/>
            <a:ext cx="4399173" cy="4525119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11044" y="1600647"/>
            <a:ext cx="4399173" cy="4525119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1626914221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784" y="1534791"/>
            <a:ext cx="4376198" cy="639589"/>
          </a:xfrm>
          <a:prstGeom prst="rect">
            <a:avLst/>
          </a:prstGeom>
        </p:spPr>
        <p:txBody>
          <a:bodyPr lIns="67355" tIns="33677" rIns="67355" bIns="33677"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784" y="2174379"/>
            <a:ext cx="4376198" cy="3951387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1601" y="1534791"/>
            <a:ext cx="4378616" cy="639589"/>
          </a:xfrm>
          <a:prstGeom prst="rect">
            <a:avLst/>
          </a:prstGeom>
        </p:spPr>
        <p:txBody>
          <a:bodyPr lIns="67355" tIns="33677" rIns="67355" bIns="33677" anchor="b"/>
          <a:lstStyle>
            <a:lvl1pPr marL="0" indent="0">
              <a:buNone/>
              <a:defRPr sz="1800" b="1"/>
            </a:lvl1pPr>
            <a:lvl2pPr marL="336774" indent="0">
              <a:buNone/>
              <a:defRPr sz="1500" b="1"/>
            </a:lvl2pPr>
            <a:lvl3pPr marL="673547" indent="0">
              <a:buNone/>
              <a:defRPr sz="1300" b="1"/>
            </a:lvl3pPr>
            <a:lvl4pPr marL="1010321" indent="0">
              <a:buNone/>
              <a:defRPr sz="1200" b="1"/>
            </a:lvl4pPr>
            <a:lvl5pPr marL="1347094" indent="0">
              <a:buNone/>
              <a:defRPr sz="1200" b="1"/>
            </a:lvl5pPr>
            <a:lvl6pPr marL="1683868" indent="0">
              <a:buNone/>
              <a:defRPr sz="1200" b="1"/>
            </a:lvl6pPr>
            <a:lvl7pPr marL="2020641" indent="0">
              <a:buNone/>
              <a:defRPr sz="1200" b="1"/>
            </a:lvl7pPr>
            <a:lvl8pPr marL="2357415" indent="0">
              <a:buNone/>
              <a:defRPr sz="1200" b="1"/>
            </a:lvl8pPr>
            <a:lvl9pPr marL="2694188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1601" y="2174379"/>
            <a:ext cx="4378616" cy="3951387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909049497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  <a:prstGeom prst="rect">
            <a:avLst/>
          </a:prstGeom>
        </p:spPr>
        <p:txBody>
          <a:bodyPr lIns="67355" tIns="33677" rIns="67355" bIns="33677"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xmlns="" val="2314008899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457133318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3473"/>
            <a:ext cx="3258871" cy="1161975"/>
          </a:xfrm>
          <a:prstGeom prst="rect">
            <a:avLst/>
          </a:prstGeom>
        </p:spPr>
        <p:txBody>
          <a:bodyPr lIns="67355" tIns="33677" rIns="67355" bIns="33677"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3159" y="273472"/>
            <a:ext cx="5537057" cy="5852294"/>
          </a:xfrm>
          <a:prstGeom prst="rect">
            <a:avLst/>
          </a:prstGeom>
        </p:spPr>
        <p:txBody>
          <a:bodyPr lIns="67355" tIns="33677" rIns="67355" bIns="33677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784" y="1435448"/>
            <a:ext cx="3258871" cy="4690318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3619146992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2021" y="4800824"/>
            <a:ext cx="5943359" cy="567035"/>
          </a:xfrm>
          <a:prstGeom prst="rect">
            <a:avLst/>
          </a:prstGeom>
        </p:spPr>
        <p:txBody>
          <a:bodyPr lIns="67355" tIns="33677" rIns="67355" bIns="33677"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2021" y="612800"/>
            <a:ext cx="5943359" cy="4114354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>
              <a:buNone/>
              <a:defRPr sz="2400"/>
            </a:lvl1pPr>
            <a:lvl2pPr marL="336774" indent="0">
              <a:buNone/>
              <a:defRPr sz="2100"/>
            </a:lvl2pPr>
            <a:lvl3pPr marL="673547" indent="0">
              <a:buNone/>
              <a:defRPr sz="1800"/>
            </a:lvl3pPr>
            <a:lvl4pPr marL="1010321" indent="0">
              <a:buNone/>
              <a:defRPr sz="1500"/>
            </a:lvl4pPr>
            <a:lvl5pPr marL="1347094" indent="0">
              <a:buNone/>
              <a:defRPr sz="1500"/>
            </a:lvl5pPr>
            <a:lvl6pPr marL="1683868" indent="0">
              <a:buNone/>
              <a:defRPr sz="1500"/>
            </a:lvl6pPr>
            <a:lvl7pPr marL="2020641" indent="0">
              <a:buNone/>
              <a:defRPr sz="1500"/>
            </a:lvl7pPr>
            <a:lvl8pPr marL="2357415" indent="0">
              <a:buNone/>
              <a:defRPr sz="1500"/>
            </a:lvl8pPr>
            <a:lvl9pPr marL="2694188" indent="0">
              <a:buNone/>
              <a:defRPr sz="1500"/>
            </a:lvl9pPr>
          </a:lstStyle>
          <a:p>
            <a:pPr lvl="0"/>
            <a:endParaRPr lang="ko-KR" altLang="en-US" noProof="0">
              <a:sym typeface="Gill Sans" charset="0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2021" y="5367859"/>
            <a:ext cx="5943359" cy="804788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>
              <a:buNone/>
              <a:defRPr sz="1000"/>
            </a:lvl1pPr>
            <a:lvl2pPr marL="336774" indent="0">
              <a:buNone/>
              <a:defRPr sz="900"/>
            </a:lvl2pPr>
            <a:lvl3pPr marL="673547" indent="0">
              <a:buNone/>
              <a:defRPr sz="700"/>
            </a:lvl3pPr>
            <a:lvl4pPr marL="1010321" indent="0">
              <a:buNone/>
              <a:defRPr sz="700"/>
            </a:lvl4pPr>
            <a:lvl5pPr marL="1347094" indent="0">
              <a:buNone/>
              <a:defRPr sz="700"/>
            </a:lvl5pPr>
            <a:lvl6pPr marL="1683868" indent="0">
              <a:buNone/>
              <a:defRPr sz="700"/>
            </a:lvl6pPr>
            <a:lvl7pPr marL="2020641" indent="0">
              <a:buNone/>
              <a:defRPr sz="700"/>
            </a:lvl7pPr>
            <a:lvl8pPr marL="2357415" indent="0">
              <a:buNone/>
              <a:defRPr sz="700"/>
            </a:lvl8pPr>
            <a:lvl9pPr marL="2694188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xmlns="" val="4107409873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784" y="274588"/>
            <a:ext cx="8914433" cy="1143000"/>
          </a:xfrm>
          <a:prstGeom prst="rect">
            <a:avLst/>
          </a:prstGeom>
        </p:spPr>
        <p:txBody>
          <a:bodyPr lIns="67355" tIns="33677" rIns="67355" bIns="33677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784" y="1600647"/>
            <a:ext cx="8914433" cy="4525119"/>
          </a:xfrm>
          <a:prstGeom prst="rect">
            <a:avLst/>
          </a:prstGeom>
        </p:spPr>
        <p:txBody>
          <a:bodyPr vert="eaVert" lIns="67355" tIns="33677" rIns="67355" bIns="33677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3018548262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608" y="274588"/>
            <a:ext cx="2228608" cy="5851178"/>
          </a:xfrm>
          <a:prstGeom prst="rect">
            <a:avLst/>
          </a:prstGeom>
        </p:spPr>
        <p:txBody>
          <a:bodyPr vert="eaVert" lIns="67355" tIns="33677" rIns="67355" bIns="33677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784" y="274588"/>
            <a:ext cx="6569739" cy="5851178"/>
          </a:xfrm>
          <a:prstGeom prst="rect">
            <a:avLst/>
          </a:prstGeom>
        </p:spPr>
        <p:txBody>
          <a:bodyPr vert="eaVert" lIns="67355" tIns="33677" rIns="67355" bIns="33677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xmlns="" val="196541291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xmlns="" id="{C740AFAB-467C-40E6-8516-B17F43DAF3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66788" y="179388"/>
            <a:ext cx="797242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xmlns="" id="{C19E1A8F-1A38-41D6-86B0-91198929E3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66788" y="1946275"/>
            <a:ext cx="7972425" cy="401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ko-KR">
                <a:sym typeface="Gill Sans" charset="0"/>
              </a:rPr>
              <a:t>Second level</a:t>
            </a:r>
          </a:p>
          <a:p>
            <a:pPr lvl="2"/>
            <a:r>
              <a:rPr lang="en-US" altLang="ko-KR">
                <a:sym typeface="Gill Sans" charset="0"/>
              </a:rPr>
              <a:t>Third level</a:t>
            </a:r>
          </a:p>
          <a:p>
            <a:pPr lvl="3"/>
            <a:r>
              <a:rPr lang="en-US" altLang="ko-KR">
                <a:sym typeface="Gill Sans" charset="0"/>
              </a:rPr>
              <a:t>Fourth level</a:t>
            </a:r>
          </a:p>
          <a:p>
            <a:pPr lvl="4"/>
            <a:r>
              <a:rPr lang="en-US" altLang="ko-K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15950" indent="-420688" algn="l" rtl="0" eaLnBrk="0" fontAlgn="base" hangingPunct="0">
        <a:spcBef>
          <a:spcPts val="1763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44563" indent="-420688" algn="l" rtl="0" eaLnBrk="0" fontAlgn="base" hangingPunct="0">
        <a:spcBef>
          <a:spcPts val="1763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71588" indent="-420688" algn="l" rtl="0" eaLnBrk="0" fontAlgn="base" hangingPunct="0">
        <a:spcBef>
          <a:spcPts val="1763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98613" indent="-420688" algn="l" rtl="0" eaLnBrk="0" fontAlgn="base" hangingPunct="0">
        <a:spcBef>
          <a:spcPts val="1763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925638" indent="-420688" algn="l" rtl="0" eaLnBrk="0" fontAlgn="base" hangingPunct="0">
        <a:spcBef>
          <a:spcPts val="1763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263866" indent="-420967" algn="l" rtl="0" fontAlgn="base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600640" indent="-420967" algn="l" rtl="0" fontAlgn="base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937413" indent="-420967" algn="l" rtl="0" fontAlgn="base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274187" indent="-420967" algn="l" rtl="0" fontAlgn="base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ko-KR"/>
      </a:defPPr>
      <a:lvl1pPr marL="0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xmlns="" id="{F260C6B1-141B-42D9-A6CC-4846409962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66788" y="179388"/>
            <a:ext cx="797242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title style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xmlns="" id="{5B2C981C-8793-438C-A8D2-438ACCC02A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66788" y="1946275"/>
            <a:ext cx="3841750" cy="401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ko-KR">
                <a:sym typeface="Gill Sans" charset="0"/>
              </a:rPr>
              <a:t>Second level</a:t>
            </a:r>
          </a:p>
          <a:p>
            <a:pPr lvl="2"/>
            <a:r>
              <a:rPr lang="en-US" altLang="ko-KR">
                <a:sym typeface="Gill Sans" charset="0"/>
              </a:rPr>
              <a:t>Third level</a:t>
            </a:r>
          </a:p>
          <a:p>
            <a:pPr lvl="3"/>
            <a:r>
              <a:rPr lang="en-US" altLang="ko-KR">
                <a:sym typeface="Gill Sans" charset="0"/>
              </a:rPr>
              <a:t>Fourth level</a:t>
            </a:r>
          </a:p>
          <a:p>
            <a:pPr lvl="4"/>
            <a:r>
              <a:rPr lang="en-US" altLang="ko-K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58800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887413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14438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41463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68488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206569" indent="-363669" algn="l" rtl="0" fontAlgn="base">
        <a:spcBef>
          <a:spcPts val="2799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43342" indent="-363669" algn="l" rtl="0" fontAlgn="base">
        <a:spcBef>
          <a:spcPts val="2799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80116" indent="-363669" algn="l" rtl="0" fontAlgn="base">
        <a:spcBef>
          <a:spcPts val="2799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216889" indent="-363669" algn="l" rtl="0" fontAlgn="base">
        <a:spcBef>
          <a:spcPts val="2799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ko-KR"/>
      </a:defPPr>
      <a:lvl1pPr marL="0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xmlns="" id="{D631BB89-4DDB-4668-90EC-B6B0D7623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66788" y="179388"/>
            <a:ext cx="797242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title style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xmlns="" id="{22FC4252-7063-48EE-9238-8A5D41D329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66788" y="1946275"/>
            <a:ext cx="7972425" cy="401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ko-KR">
                <a:sym typeface="Gill Sans" charset="0"/>
              </a:rPr>
              <a:t>Second level</a:t>
            </a:r>
          </a:p>
          <a:p>
            <a:pPr lvl="2"/>
            <a:r>
              <a:rPr lang="en-US" altLang="ko-KR">
                <a:sym typeface="Gill Sans" charset="0"/>
              </a:rPr>
              <a:t>Third level</a:t>
            </a:r>
          </a:p>
          <a:p>
            <a:pPr lvl="3"/>
            <a:r>
              <a:rPr lang="en-US" altLang="ko-KR">
                <a:sym typeface="Gill Sans" charset="0"/>
              </a:rPr>
              <a:t>Fourth level</a:t>
            </a:r>
          </a:p>
          <a:p>
            <a:pPr lvl="4"/>
            <a:r>
              <a:rPr lang="en-US" altLang="ko-K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58800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887413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14438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41463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68488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206569" indent="-363669" algn="l" rtl="0" fontAlgn="base">
        <a:spcBef>
          <a:spcPts val="2799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43342" indent="-363669" algn="l" rtl="0" fontAlgn="base">
        <a:spcBef>
          <a:spcPts val="2799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80116" indent="-363669" algn="l" rtl="0" fontAlgn="base">
        <a:spcBef>
          <a:spcPts val="2799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216889" indent="-363669" algn="l" rtl="0" fontAlgn="base">
        <a:spcBef>
          <a:spcPts val="2799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ko-KR"/>
      </a:defPPr>
      <a:lvl1pPr marL="0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xmlns="" id="{4DB81C3E-A140-4021-AA4B-A03B0584D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66788" y="179388"/>
            <a:ext cx="797242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title style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xmlns="" id="{E3A5922A-8C53-456F-825F-31C1AE0CD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919788" y="1946275"/>
            <a:ext cx="3019425" cy="401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ko-KR">
                <a:sym typeface="Gill Sans" charset="0"/>
              </a:rPr>
              <a:t>Second level</a:t>
            </a:r>
          </a:p>
          <a:p>
            <a:pPr lvl="2"/>
            <a:r>
              <a:rPr lang="en-US" altLang="ko-KR">
                <a:sym typeface="Gill Sans" charset="0"/>
              </a:rPr>
              <a:t>Third level</a:t>
            </a:r>
          </a:p>
          <a:p>
            <a:pPr lvl="3"/>
            <a:r>
              <a:rPr lang="en-US" altLang="ko-KR">
                <a:sym typeface="Gill Sans" charset="0"/>
              </a:rPr>
              <a:t>Fourth level</a:t>
            </a:r>
          </a:p>
          <a:p>
            <a:pPr lvl="4"/>
            <a:r>
              <a:rPr lang="en-US" altLang="ko-K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58800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887413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14438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41463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68488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206569" indent="-363669" algn="l" rtl="0" fontAlgn="base">
        <a:spcBef>
          <a:spcPts val="2799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43342" indent="-363669" algn="l" rtl="0" fontAlgn="base">
        <a:spcBef>
          <a:spcPts val="2799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80116" indent="-363669" algn="l" rtl="0" fontAlgn="base">
        <a:spcBef>
          <a:spcPts val="2799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216889" indent="-363669" algn="l" rtl="0" fontAlgn="base">
        <a:spcBef>
          <a:spcPts val="2799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ko-KR"/>
      </a:defPPr>
      <a:lvl1pPr marL="0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xmlns="" id="{73BCB53A-5B03-493E-AF25-B44B67F851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66788" y="179388"/>
            <a:ext cx="797242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title style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xmlns="" id="{2E0D218E-4BE2-4BEB-A4BC-50569FCC5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66788" y="1946275"/>
            <a:ext cx="3841750" cy="401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ko-KR">
                <a:sym typeface="Gill Sans" charset="0"/>
              </a:rPr>
              <a:t>Second level</a:t>
            </a:r>
          </a:p>
          <a:p>
            <a:pPr lvl="2"/>
            <a:r>
              <a:rPr lang="en-US" altLang="ko-KR">
                <a:sym typeface="Gill Sans" charset="0"/>
              </a:rPr>
              <a:t>Third level</a:t>
            </a:r>
          </a:p>
          <a:p>
            <a:pPr lvl="3"/>
            <a:r>
              <a:rPr lang="en-US" altLang="ko-KR">
                <a:sym typeface="Gill Sans" charset="0"/>
              </a:rPr>
              <a:t>Fourth level</a:t>
            </a:r>
          </a:p>
          <a:p>
            <a:pPr lvl="4"/>
            <a:r>
              <a:rPr lang="en-US" altLang="ko-K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58800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887413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14438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41463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68488" indent="-363538" algn="l" rtl="0" eaLnBrk="0" fontAlgn="base" hangingPunct="0">
        <a:spcBef>
          <a:spcPts val="2800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206569" indent="-363669" algn="l" rtl="0" fontAlgn="base">
        <a:spcBef>
          <a:spcPts val="2799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43342" indent="-363669" algn="l" rtl="0" fontAlgn="base">
        <a:spcBef>
          <a:spcPts val="2799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80116" indent="-363669" algn="l" rtl="0" fontAlgn="base">
        <a:spcBef>
          <a:spcPts val="2799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216889" indent="-363669" algn="l" rtl="0" fontAlgn="base">
        <a:spcBef>
          <a:spcPts val="2799"/>
        </a:spcBef>
        <a:spcAft>
          <a:spcPct val="0"/>
        </a:spcAft>
        <a:buSzPct val="171000"/>
        <a:buFont typeface="Gill Sans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ko-KR"/>
      </a:defPPr>
      <a:lvl1pPr marL="0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xmlns="" id="{0398B8D0-2A11-4DBF-BA5A-0E6A0601D0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66788" y="2089150"/>
            <a:ext cx="7972425" cy="26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252413" indent="-252413"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546100" indent="-209550"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841375" indent="-168275"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177925" indent="-168275"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514475" indent="-168275"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ko-KR"/>
      </a:defPPr>
      <a:lvl1pPr marL="0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xmlns="" id="{B6609759-F7FB-4960-9D69-62416026C9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66788" y="893763"/>
            <a:ext cx="7972425" cy="507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ko-KR">
                <a:sym typeface="Gill Sans" charset="0"/>
              </a:rPr>
              <a:t>Second level</a:t>
            </a:r>
          </a:p>
          <a:p>
            <a:pPr lvl="2"/>
            <a:r>
              <a:rPr lang="en-US" altLang="ko-KR">
                <a:sym typeface="Gill Sans" charset="0"/>
              </a:rPr>
              <a:t>Third level</a:t>
            </a:r>
          </a:p>
          <a:p>
            <a:pPr lvl="3"/>
            <a:r>
              <a:rPr lang="en-US" altLang="ko-KR">
                <a:sym typeface="Gill Sans" charset="0"/>
              </a:rPr>
              <a:t>Fourth level</a:t>
            </a:r>
          </a:p>
          <a:p>
            <a:pPr lvl="4"/>
            <a:r>
              <a:rPr lang="en-US" altLang="ko-K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15950" indent="-420688" algn="l" rtl="0" eaLnBrk="0" fontAlgn="base" hangingPunct="0">
        <a:spcBef>
          <a:spcPts val="353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44563" indent="-420688" algn="l" rtl="0" eaLnBrk="0" fontAlgn="base" hangingPunct="0">
        <a:spcBef>
          <a:spcPts val="353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71588" indent="-420688" algn="l" rtl="0" eaLnBrk="0" fontAlgn="base" hangingPunct="0">
        <a:spcBef>
          <a:spcPts val="353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98613" indent="-420688" algn="l" rtl="0" eaLnBrk="0" fontAlgn="base" hangingPunct="0">
        <a:spcBef>
          <a:spcPts val="353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925638" indent="-420688" algn="l" rtl="0" eaLnBrk="0" fontAlgn="base" hangingPunct="0">
        <a:spcBef>
          <a:spcPts val="353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263866" indent="-420967" algn="l" rtl="0" fontAlgn="base">
        <a:spcBef>
          <a:spcPts val="3536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600640" indent="-420967" algn="l" rtl="0" fontAlgn="base">
        <a:spcBef>
          <a:spcPts val="3536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937413" indent="-420967" algn="l" rtl="0" fontAlgn="base">
        <a:spcBef>
          <a:spcPts val="3536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274187" indent="-420967" algn="l" rtl="0" fontAlgn="base">
        <a:spcBef>
          <a:spcPts val="3536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ko-KR"/>
      </a:defPPr>
      <a:lvl1pPr marL="0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xmlns="" id="{254CFFF2-DE66-4D24-BA00-DB6CB49DCC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66788" y="5180013"/>
            <a:ext cx="7972425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252413" indent="-252413"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546100" indent="-209550"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841375" indent="-168275"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177925" indent="-168275"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514475" indent="-168275"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ko-KR"/>
      </a:defPPr>
      <a:lvl1pPr marL="0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xmlns="" id="{D572B1FC-B082-498D-8DE1-A35D8459F3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66788" y="5180013"/>
            <a:ext cx="7972425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252413" indent="-252413"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546100" indent="-209550"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841375" indent="-168275"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177925" indent="-168275"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514475" indent="-168275" algn="ctr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ko-KR"/>
      </a:defPPr>
      <a:lvl1pPr marL="0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xmlns="" id="{0F511F2A-FBC9-40C0-AC63-AA0BF77187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84188" y="3367088"/>
            <a:ext cx="4468812" cy="232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ko-KR">
                <a:sym typeface="Gill Sans" charset="0"/>
              </a:rPr>
              <a:t>Second level</a:t>
            </a:r>
          </a:p>
          <a:p>
            <a:pPr lvl="2"/>
            <a:r>
              <a:rPr lang="en-US" altLang="ko-KR">
                <a:sym typeface="Gill Sans" charset="0"/>
              </a:rPr>
              <a:t>Third level</a:t>
            </a:r>
          </a:p>
          <a:p>
            <a:pPr lvl="3"/>
            <a:r>
              <a:rPr lang="en-US" altLang="ko-KR">
                <a:sym typeface="Gill Sans" charset="0"/>
              </a:rPr>
              <a:t>Fourth level</a:t>
            </a:r>
          </a:p>
          <a:p>
            <a:pPr lvl="4"/>
            <a:r>
              <a:rPr lang="en-US" altLang="ko-KR">
                <a:sym typeface="Gill Sans" charset="0"/>
              </a:rPr>
              <a:t>Fifth level</a:t>
            </a: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xmlns="" id="{14428B6A-D8B9-474A-957F-8764B45F6F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4188" y="990600"/>
            <a:ext cx="4468812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252413" indent="-252413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546100" indent="-209550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841375" indent="-168275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177925" indent="-168275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514475" indent="-168275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ko-KR"/>
      </a:defPPr>
      <a:lvl1pPr marL="0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xmlns="" id="{00FF78E3-16D0-4857-BF76-7CCC5E687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84188" y="3367088"/>
            <a:ext cx="4468812" cy="232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ko-KR">
                <a:sym typeface="Gill Sans" charset="0"/>
              </a:rPr>
              <a:t>Second level</a:t>
            </a:r>
          </a:p>
          <a:p>
            <a:pPr lvl="2"/>
            <a:r>
              <a:rPr lang="en-US" altLang="ko-KR">
                <a:sym typeface="Gill Sans" charset="0"/>
              </a:rPr>
              <a:t>Third level</a:t>
            </a:r>
          </a:p>
          <a:p>
            <a:pPr lvl="3"/>
            <a:r>
              <a:rPr lang="en-US" altLang="ko-KR">
                <a:sym typeface="Gill Sans" charset="0"/>
              </a:rPr>
              <a:t>Fourth level</a:t>
            </a:r>
          </a:p>
          <a:p>
            <a:pPr lvl="4"/>
            <a:r>
              <a:rPr lang="en-US" altLang="ko-KR">
                <a:sym typeface="Gill Sans" charset="0"/>
              </a:rPr>
              <a:t>Fifth level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xmlns="" id="{C42A2EDD-BD25-49DF-BC28-54A8C1DB20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84188" y="990600"/>
            <a:ext cx="4468812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5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252413" indent="-252413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546100" indent="-209550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841375" indent="-168275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177925" indent="-168275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514475" indent="-168275" algn="ctr" rtl="0" eaLnBrk="0" fontAlgn="base" hangingPunct="0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ko-KR"/>
      </a:defPPr>
      <a:lvl1pPr marL="0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xmlns="" id="{4D32695C-B493-4961-8776-C7DBD79898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66788" y="179388"/>
            <a:ext cx="797242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419" tIns="37419" rIns="37419" bIns="37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>
                <a:sym typeface="Gill Sans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54050" indent="-420688" algn="l" rtl="0" eaLnBrk="0" fontAlgn="base" hangingPunct="0">
        <a:spcBef>
          <a:spcPts val="1763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81075" indent="-420688" algn="l" rtl="0" eaLnBrk="0" fontAlgn="base" hangingPunct="0">
        <a:spcBef>
          <a:spcPts val="1763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308100" indent="-420688" algn="l" rtl="0" eaLnBrk="0" fontAlgn="base" hangingPunct="0">
        <a:spcBef>
          <a:spcPts val="1763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36713" indent="-420688" algn="l" rtl="0" eaLnBrk="0" fontAlgn="base" hangingPunct="0">
        <a:spcBef>
          <a:spcPts val="1763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963738" indent="-420688" algn="l" rtl="0" eaLnBrk="0" fontAlgn="base" hangingPunct="0">
        <a:spcBef>
          <a:spcPts val="1763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301286" indent="-420967" algn="l" rtl="0" fontAlgn="base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638059" indent="-420967" algn="l" rtl="0" fontAlgn="base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974833" indent="-420967" algn="l" rtl="0" fontAlgn="base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311606" indent="-420967" algn="l" rtl="0" fontAlgn="base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ko-KR"/>
      </a:defPPr>
      <a:lvl1pPr marL="0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3677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54050" indent="-420688" algn="l" rtl="0" eaLnBrk="0" fontAlgn="base" hangingPunct="0">
        <a:spcBef>
          <a:spcPts val="1763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81075" indent="-420688" algn="l" rtl="0" eaLnBrk="0" fontAlgn="base" hangingPunct="0">
        <a:spcBef>
          <a:spcPts val="1763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308100" indent="-420688" algn="l" rtl="0" eaLnBrk="0" fontAlgn="base" hangingPunct="0">
        <a:spcBef>
          <a:spcPts val="1763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636713" indent="-420688" algn="l" rtl="0" eaLnBrk="0" fontAlgn="base" hangingPunct="0">
        <a:spcBef>
          <a:spcPts val="1763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963738" indent="-420688" algn="l" rtl="0" eaLnBrk="0" fontAlgn="base" hangingPunct="0">
        <a:spcBef>
          <a:spcPts val="1763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301286" indent="-420967" algn="l" rtl="0" fontAlgn="base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638059" indent="-420967" algn="l" rtl="0" fontAlgn="base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974833" indent="-420967" algn="l" rtl="0" fontAlgn="base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311606" indent="-420967" algn="l" rtl="0" fontAlgn="base">
        <a:spcBef>
          <a:spcPts val="1768"/>
        </a:spcBef>
        <a:spcAft>
          <a:spcPct val="0"/>
        </a:spcAft>
        <a:buSzPct val="171000"/>
        <a:buFont typeface="Gill Sans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ko-KR"/>
      </a:defPPr>
      <a:lvl1pPr marL="0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1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사다리꼴 79">
            <a:extLst>
              <a:ext uri="{FF2B5EF4-FFF2-40B4-BE49-F238E27FC236}">
                <a16:creationId xmlns:a16="http://schemas.microsoft.com/office/drawing/2014/main" xmlns="" id="{0A4DE210-1F5D-4B1F-961A-8E93001D2FF1}"/>
              </a:ext>
            </a:extLst>
          </p:cNvPr>
          <p:cNvSpPr/>
          <p:nvPr/>
        </p:nvSpPr>
        <p:spPr bwMode="auto">
          <a:xfrm>
            <a:off x="1023910" y="1357298"/>
            <a:ext cx="7793037" cy="2500313"/>
          </a:xfrm>
          <a:prstGeom prst="trapezoid">
            <a:avLst>
              <a:gd name="adj" fmla="val 11772"/>
            </a:avLst>
          </a:prstGeom>
          <a:noFill/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463" b="1" kern="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4" name="Line 1">
            <a:extLst>
              <a:ext uri="{FF2B5EF4-FFF2-40B4-BE49-F238E27FC236}">
                <a16:creationId xmlns:a16="http://schemas.microsoft.com/office/drawing/2014/main" xmlns="" id="{8F920F03-8015-4CD3-98FE-B2E1268FC4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050" y="836712"/>
            <a:ext cx="9504363" cy="3175"/>
          </a:xfrm>
          <a:prstGeom prst="line">
            <a:avLst/>
          </a:prstGeom>
          <a:noFill/>
          <a:ln w="412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ko-KR" altLang="en-US" sz="2007" dirty="0">
              <a:latin typeface="맑은 고딕" panose="020B0503020000020004" pitchFamily="50" charset="-127"/>
              <a:ea typeface="맑은 고딕" panose="020B0503020000020004" pitchFamily="50" charset="-127"/>
              <a:sym typeface="Gill Sans" pitchFamily="125" charset="0"/>
            </a:endParaRPr>
          </a:p>
        </p:txBody>
      </p:sp>
      <p:sp>
        <p:nvSpPr>
          <p:cNvPr id="85" name="Line 65">
            <a:extLst>
              <a:ext uri="{FF2B5EF4-FFF2-40B4-BE49-F238E27FC236}">
                <a16:creationId xmlns:a16="http://schemas.microsoft.com/office/drawing/2014/main" xmlns="" id="{FBFE89C3-71CE-4345-BD58-BC13860B78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3050" y="3965674"/>
            <a:ext cx="9359900" cy="3175"/>
          </a:xfrm>
          <a:prstGeom prst="line">
            <a:avLst/>
          </a:prstGeom>
          <a:noFill/>
          <a:ln w="412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ko-KR" altLang="en-US" sz="2007" dirty="0">
              <a:latin typeface="맑은 고딕" panose="020B0503020000020004" pitchFamily="50" charset="-127"/>
              <a:ea typeface="맑은 고딕" panose="020B0503020000020004" pitchFamily="50" charset="-127"/>
              <a:sym typeface="Gill Sans" pitchFamily="125" charset="0"/>
            </a:endParaRPr>
          </a:p>
        </p:txBody>
      </p:sp>
      <p:sp>
        <p:nvSpPr>
          <p:cNvPr id="89" name="Line 15">
            <a:extLst>
              <a:ext uri="{FF2B5EF4-FFF2-40B4-BE49-F238E27FC236}">
                <a16:creationId xmlns:a16="http://schemas.microsoft.com/office/drawing/2014/main" xmlns="" id="{3764E8B0-0A77-4963-A518-E7DBEC0D06C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36712"/>
            <a:ext cx="0" cy="3101975"/>
          </a:xfrm>
          <a:prstGeom prst="line">
            <a:avLst/>
          </a:prstGeom>
          <a:noFill/>
          <a:ln w="412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ko-KR" altLang="en-US" sz="2007" dirty="0">
              <a:latin typeface="맑은 고딕" panose="020B0503020000020004" pitchFamily="50" charset="-127"/>
              <a:ea typeface="맑은 고딕" panose="020B0503020000020004" pitchFamily="50" charset="-127"/>
              <a:sym typeface="Gill Sans" pitchFamily="125" charset="0"/>
            </a:endParaRPr>
          </a:p>
        </p:txBody>
      </p:sp>
      <p:sp>
        <p:nvSpPr>
          <p:cNvPr id="90" name="Line 15">
            <a:extLst>
              <a:ext uri="{FF2B5EF4-FFF2-40B4-BE49-F238E27FC236}">
                <a16:creationId xmlns:a16="http://schemas.microsoft.com/office/drawing/2014/main" xmlns="" id="{02F2F6D2-459F-46CE-97B9-AEE1F5BCC8C7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6404" y="857232"/>
            <a:ext cx="0" cy="3108325"/>
          </a:xfrm>
          <a:prstGeom prst="line">
            <a:avLst/>
          </a:prstGeom>
          <a:noFill/>
          <a:ln w="412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ko-KR" altLang="en-US" sz="2007" dirty="0">
              <a:latin typeface="맑은 고딕" panose="020B0503020000020004" pitchFamily="50" charset="-127"/>
              <a:ea typeface="맑은 고딕" panose="020B0503020000020004" pitchFamily="50" charset="-127"/>
              <a:sym typeface="Gill Sans" pitchFamily="125" charset="0"/>
            </a:endParaRPr>
          </a:p>
        </p:txBody>
      </p:sp>
      <p:grpSp>
        <p:nvGrpSpPr>
          <p:cNvPr id="17437" name="그룹 10">
            <a:extLst>
              <a:ext uri="{FF2B5EF4-FFF2-40B4-BE49-F238E27FC236}">
                <a16:creationId xmlns:a16="http://schemas.microsoft.com/office/drawing/2014/main" xmlns="" id="{31C2B7FB-9890-4F2A-B5D5-5E0C59EAE177}"/>
              </a:ext>
            </a:extLst>
          </p:cNvPr>
          <p:cNvGrpSpPr>
            <a:grpSpLocks/>
          </p:cNvGrpSpPr>
          <p:nvPr/>
        </p:nvGrpSpPr>
        <p:grpSpPr bwMode="auto">
          <a:xfrm>
            <a:off x="238092" y="944662"/>
            <a:ext cx="263525" cy="150812"/>
            <a:chOff x="0" y="3158422"/>
            <a:chExt cx="453728" cy="260975"/>
          </a:xfrm>
        </p:grpSpPr>
        <p:sp>
          <p:nvSpPr>
            <p:cNvPr id="92" name="직사각형 91">
              <a:extLst>
                <a:ext uri="{FF2B5EF4-FFF2-40B4-BE49-F238E27FC236}">
                  <a16:creationId xmlns:a16="http://schemas.microsoft.com/office/drawing/2014/main" xmlns="" id="{44FEEB1D-C6DB-4328-9357-4A2A0955AD61}"/>
                </a:ext>
              </a:extLst>
            </p:cNvPr>
            <p:cNvSpPr/>
            <p:nvPr/>
          </p:nvSpPr>
          <p:spPr bwMode="auto">
            <a:xfrm>
              <a:off x="0" y="3158422"/>
              <a:ext cx="453728" cy="2609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ko-KR" altLang="en-US" sz="2953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3" name="이등변 삼각형 92">
              <a:extLst>
                <a:ext uri="{FF2B5EF4-FFF2-40B4-BE49-F238E27FC236}">
                  <a16:creationId xmlns:a16="http://schemas.microsoft.com/office/drawing/2014/main" xmlns="" id="{F7E9B4C0-7641-4B79-8176-DC9489022F30}"/>
                </a:ext>
              </a:extLst>
            </p:cNvPr>
            <p:cNvSpPr/>
            <p:nvPr/>
          </p:nvSpPr>
          <p:spPr bwMode="auto">
            <a:xfrm>
              <a:off x="10933" y="3158422"/>
              <a:ext cx="431862" cy="260975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ko-KR" altLang="en-US" sz="2953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94" name="직사각형 11">
            <a:extLst>
              <a:ext uri="{FF2B5EF4-FFF2-40B4-BE49-F238E27FC236}">
                <a16:creationId xmlns:a16="http://schemas.microsoft.com/office/drawing/2014/main" xmlns="" id="{8517E2AB-9DD7-4C3B-8231-52998D1FD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8" y="1182787"/>
            <a:ext cx="487362" cy="185737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 lIns="0" tIns="0" rIns="0" bIns="0" anchor="ctr"/>
          <a:lstStyle>
            <a:lvl1pPr>
              <a:defRPr sz="4200">
                <a:solidFill>
                  <a:srgbClr val="000000"/>
                </a:solidFill>
                <a:latin typeface="Gill Sans" pitchFamily="125" charset="0"/>
                <a:ea typeface="ヒラギノ角ゴ ProN W3" pitchFamily="125" charset="-128"/>
                <a:sym typeface="Gill Sans" pitchFamily="125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125" charset="0"/>
                <a:ea typeface="ヒラギノ角ゴ ProN W3" pitchFamily="125" charset="-128"/>
                <a:sym typeface="Gill Sans" pitchFamily="125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125" charset="0"/>
                <a:ea typeface="ヒラギノ角ゴ ProN W3" pitchFamily="125" charset="-128"/>
                <a:sym typeface="Gill Sans" pitchFamily="125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125" charset="0"/>
                <a:ea typeface="ヒラギノ角ゴ ProN W3" pitchFamily="125" charset="-128"/>
                <a:sym typeface="Gill Sans" pitchFamily="125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125" charset="0"/>
                <a:ea typeface="ヒラギノ角ゴ ProN W3" pitchFamily="125" charset="-128"/>
                <a:sym typeface="Gill Sans" pitchFamily="125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125" charset="0"/>
                <a:ea typeface="ヒラギノ角ゴ ProN W3" pitchFamily="125" charset="-128"/>
                <a:sym typeface="Gill Sans" pitchFamily="125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125" charset="0"/>
                <a:ea typeface="ヒラギノ角ゴ ProN W3" pitchFamily="125" charset="-128"/>
                <a:sym typeface="Gill Sans" pitchFamily="125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125" charset="0"/>
                <a:ea typeface="ヒラギノ角ゴ ProN W3" pitchFamily="125" charset="-128"/>
                <a:sym typeface="Gill Sans" pitchFamily="125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125" charset="0"/>
                <a:ea typeface="ヒラギノ角ゴ ProN W3" pitchFamily="125" charset="-128"/>
                <a:sym typeface="Gill Sans" pitchFamily="125" charset="0"/>
              </a:defRPr>
            </a:lvl9pPr>
          </a:lstStyle>
          <a:p>
            <a:pPr algn="ctr">
              <a:defRPr/>
            </a:pPr>
            <a:r>
              <a:rPr lang="ko-KR" altLang="en-US" sz="105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모니터</a:t>
            </a:r>
          </a:p>
        </p:txBody>
      </p:sp>
      <p:sp>
        <p:nvSpPr>
          <p:cNvPr id="108" name="직사각형 107">
            <a:extLst>
              <a:ext uri="{FF2B5EF4-FFF2-40B4-BE49-F238E27FC236}">
                <a16:creationId xmlns:a16="http://schemas.microsoft.com/office/drawing/2014/main" xmlns="" id="{A4C71FDD-D173-47FF-88CB-0D1A4EAD2565}"/>
              </a:ext>
            </a:extLst>
          </p:cNvPr>
          <p:cNvSpPr/>
          <p:nvPr/>
        </p:nvSpPr>
        <p:spPr bwMode="auto">
          <a:xfrm>
            <a:off x="1023910" y="3857628"/>
            <a:ext cx="7793037" cy="10795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 sz="1463" kern="0" dirty="0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485" name="Rectangle 45">
            <a:extLst>
              <a:ext uri="{FF2B5EF4-FFF2-40B4-BE49-F238E27FC236}">
                <a16:creationId xmlns:a16="http://schemas.microsoft.com/office/drawing/2014/main" xmlns="" id="{9CBCCE11-C1D3-45CA-B5C4-4621FFD34F09}"/>
              </a:ext>
            </a:extLst>
          </p:cNvPr>
          <p:cNvSpPr>
            <a:spLocks/>
          </p:cNvSpPr>
          <p:nvPr/>
        </p:nvSpPr>
        <p:spPr bwMode="auto">
          <a:xfrm>
            <a:off x="5381628" y="2000240"/>
            <a:ext cx="655637" cy="3349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lIns="0" tIns="0" rIns="26670" bIns="0" anchor="ctr"/>
          <a:lstStyle>
            <a:lvl1pPr marL="39688"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18034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2606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27178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1750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algn="ctr"/>
            <a:r>
              <a:rPr lang="en-US" altLang="ko-KR" sz="1000" b="1" dirty="0" smtClean="0">
                <a:solidFill>
                  <a:srgbClr val="FFFF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4.Vocal</a:t>
            </a:r>
            <a:endParaRPr lang="ko-KR" altLang="en-US" sz="1000" b="1" dirty="0">
              <a:solidFill>
                <a:srgbClr val="FFFF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sz="1000" b="1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김세희</a:t>
            </a:r>
            <a:endParaRPr lang="ko-KR" altLang="en-US" sz="1000" b="1" dirty="0">
              <a:solidFill>
                <a:srgbClr val="FFFF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486" name="Rectangle 45">
            <a:extLst>
              <a:ext uri="{FF2B5EF4-FFF2-40B4-BE49-F238E27FC236}">
                <a16:creationId xmlns:a16="http://schemas.microsoft.com/office/drawing/2014/main" xmlns="" id="{33444EAE-E314-4BF5-B6C2-04F183E95FEB}"/>
              </a:ext>
            </a:extLst>
          </p:cNvPr>
          <p:cNvSpPr>
            <a:spLocks/>
          </p:cNvSpPr>
          <p:nvPr/>
        </p:nvSpPr>
        <p:spPr bwMode="auto">
          <a:xfrm>
            <a:off x="3368668" y="2000240"/>
            <a:ext cx="655638" cy="3349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lIns="0" tIns="0" rIns="26670" bIns="0" anchor="ctr"/>
          <a:lstStyle>
            <a:lvl1pPr marL="39688"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18034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2606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27178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1750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algn="ctr"/>
            <a:r>
              <a:rPr lang="en-US" altLang="ko-KR" sz="1000" b="1" dirty="0" smtClean="0">
                <a:solidFill>
                  <a:srgbClr val="FFFF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2.Vocal</a:t>
            </a:r>
          </a:p>
          <a:p>
            <a:pPr algn="ctr"/>
            <a:r>
              <a:rPr lang="ko-KR" altLang="en-US" sz="1000" b="1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임혜린</a:t>
            </a:r>
            <a:endParaRPr lang="ko-KR" altLang="en-US" sz="1000" b="1" dirty="0">
              <a:solidFill>
                <a:srgbClr val="FFFF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487" name="Rectangle 45">
            <a:extLst>
              <a:ext uri="{FF2B5EF4-FFF2-40B4-BE49-F238E27FC236}">
                <a16:creationId xmlns:a16="http://schemas.microsoft.com/office/drawing/2014/main" xmlns="" id="{6E3F30C3-C40D-4558-9E4E-EB10F4DD4115}"/>
              </a:ext>
            </a:extLst>
          </p:cNvPr>
          <p:cNvSpPr>
            <a:spLocks/>
          </p:cNvSpPr>
          <p:nvPr/>
        </p:nvSpPr>
        <p:spPr bwMode="auto">
          <a:xfrm>
            <a:off x="6381760" y="2000240"/>
            <a:ext cx="655637" cy="3349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lIns="0" tIns="0" rIns="26670" bIns="0" anchor="ctr"/>
          <a:lstStyle>
            <a:lvl1pPr marL="39688"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18034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2606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27178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1750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algn="ctr"/>
            <a:r>
              <a:rPr lang="en-US" altLang="ko-KR" sz="1000" b="1" dirty="0" smtClean="0">
                <a:solidFill>
                  <a:srgbClr val="FFFF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5.Vocal</a:t>
            </a:r>
            <a:endParaRPr lang="ko-KR" altLang="en-US" sz="1000" b="1" dirty="0">
              <a:solidFill>
                <a:srgbClr val="FFFF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sz="1000" b="1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김양우</a:t>
            </a:r>
            <a:endParaRPr lang="ko-KR" altLang="en-US" sz="1000" b="1" dirty="0">
              <a:solidFill>
                <a:srgbClr val="FFFF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207" name="Group 117">
            <a:extLst>
              <a:ext uri="{FF2B5EF4-FFF2-40B4-BE49-F238E27FC236}">
                <a16:creationId xmlns:a16="http://schemas.microsoft.com/office/drawing/2014/main" xmlns="" id="{FCA959A4-55AB-43E9-80DD-9AED991E1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7912078"/>
              </p:ext>
            </p:extLst>
          </p:nvPr>
        </p:nvGraphicFramePr>
        <p:xfrm>
          <a:off x="273050" y="4054574"/>
          <a:ext cx="9359901" cy="2655701"/>
        </p:xfrm>
        <a:graphic>
          <a:graphicData uri="http://schemas.openxmlformats.org/drawingml/2006/table">
            <a:tbl>
              <a:tblPr/>
              <a:tblGrid>
                <a:gridCol w="1793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29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305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117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117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71175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71175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97665">
                <a:tc gridSpan="2">
                  <a:txBody>
                    <a:bodyPr/>
                    <a:lstStyle/>
                    <a:p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33228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1pPr>
                      <a:lvl2pPr marL="742950" indent="-28575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2pPr>
                      <a:lvl3pPr marL="11430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3pPr>
                      <a:lvl4pPr marL="16002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4pPr>
                      <a:lvl5pPr marL="20574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 Bold" charset="-127"/>
                        </a:rPr>
                        <a:t>1.V.BASS_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 Bold" charset="-127"/>
                        </a:rPr>
                        <a:t>Eric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 Bold" charset="-127"/>
                        </a:rPr>
                        <a:t> 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 Bold" charset="-127"/>
                        </a:rPr>
                        <a:t>Kim</a:t>
                      </a:r>
                      <a:endParaRPr kumimoji="0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 Bold" charset="-127"/>
                      </a:endParaRPr>
                    </a:p>
                  </a:txBody>
                  <a:tcPr marL="33228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1pPr>
                      <a:lvl2pPr marL="742950" indent="-28575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2pPr>
                      <a:lvl3pPr marL="11430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3pPr>
                      <a:lvl4pPr marL="16002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4pPr>
                      <a:lvl5pPr marL="20574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 Bold" charset="-127"/>
                        </a:rPr>
                        <a:t>2.Vocal_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 Bold" charset="-127"/>
                        </a:rPr>
                        <a:t>임혜린</a:t>
                      </a:r>
                      <a:endParaRPr kumimoji="0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 Bold" charset="-127"/>
                      </a:endParaRPr>
                    </a:p>
                  </a:txBody>
                  <a:tcPr marL="33228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 Bold" charset="-127"/>
                        </a:rPr>
                        <a:t>3.Vocal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 Bold" charset="-127"/>
                        </a:rPr>
                        <a:t>_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 Bold" charset="-127"/>
                        </a:rPr>
                        <a:t>김민구</a:t>
                      </a:r>
                      <a:endParaRPr kumimoji="0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 Bold" charset="-127"/>
                      </a:endParaRPr>
                    </a:p>
                  </a:txBody>
                  <a:tcPr marL="33228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1pPr>
                      <a:lvl2pPr marL="742950" indent="-28575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2pPr>
                      <a:lvl3pPr marL="11430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3pPr>
                      <a:lvl4pPr marL="16002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4pPr>
                      <a:lvl5pPr marL="20574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 Bold" charset="-127"/>
                        </a:rPr>
                        <a:t>4.Vocal_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 Bold" charset="-127"/>
                        </a:rPr>
                        <a:t>김세희</a:t>
                      </a:r>
                      <a:endParaRPr kumimoji="0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 Bold" charset="-127"/>
                      </a:endParaRPr>
                    </a:p>
                  </a:txBody>
                  <a:tcPr marL="33228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1pPr>
                      <a:lvl2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2pPr>
                      <a:lvl3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3pPr>
                      <a:lvl4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4pPr>
                      <a:lvl5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5pPr>
                      <a:lvl6pPr marL="18034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6pPr>
                      <a:lvl7pPr marL="22606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7pPr>
                      <a:lvl8pPr marL="27178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8pPr>
                      <a:lvl9pPr marL="31750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 Bold" charset="-127"/>
                        </a:rPr>
                        <a:t>5.Vocal_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 Bold" charset="-127"/>
                        </a:rPr>
                        <a:t>김양우</a:t>
                      </a:r>
                      <a:endParaRPr kumimoji="0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 Bold" charset="-127"/>
                      </a:endParaRPr>
                    </a:p>
                  </a:txBody>
                  <a:tcPr marL="33228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2645">
                <a:tc rowSpan="2">
                  <a:txBody>
                    <a:bodyPr/>
                    <a:lstStyle/>
                    <a:p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33228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1pPr>
                      <a:lvl2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2pPr>
                      <a:lvl3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3pPr>
                      <a:lvl4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4pPr>
                      <a:lvl5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5pPr>
                      <a:lvl6pPr marL="18034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6pPr>
                      <a:lvl7pPr marL="22606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7pPr>
                      <a:lvl8pPr marL="27178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8pPr>
                      <a:lvl9pPr marL="31750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맑은 고딕" panose="020B0503020000020004" pitchFamily="50" charset="-127"/>
                        </a:rPr>
                        <a:t>무선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맑은 고딕" panose="020B0503020000020004" pitchFamily="50" charset="-127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맑은 고딕" panose="020B0503020000020004" pitchFamily="50" charset="-127"/>
                        </a:rPr>
                        <a:t>마이크</a:t>
                      </a:r>
                      <a:endParaRPr kumimoji="0" lang="ko-KR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맑은 고딕" panose="020B0503020000020004" pitchFamily="50" charset="-127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1pPr>
                      <a:lvl2pPr marL="742950" indent="-28575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2pPr>
                      <a:lvl3pPr marL="11430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3pPr>
                      <a:lvl4pPr marL="16002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4pPr>
                      <a:lvl5pPr marL="20574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O</a:t>
                      </a:r>
                      <a:endParaRPr kumimoji="0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" pitchFamily="50" charset="-127"/>
                      </a:endParaRPr>
                    </a:p>
                  </a:txBody>
                  <a:tcPr marL="33228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71450" indent="-17145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1pPr>
                      <a:lvl2pPr marL="742950" indent="-28575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2pPr>
                      <a:lvl3pPr marL="11430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3pPr>
                      <a:lvl4pPr marL="16002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4pPr>
                      <a:lvl5pPr marL="20574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9pPr>
                    </a:lstStyle>
                    <a:p>
                      <a:pPr marL="171450" marR="0" lvl="0" indent="-1714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Tx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O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 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" pitchFamily="50" charset="-127"/>
                      </a:endParaRPr>
                    </a:p>
                  </a:txBody>
                  <a:tcPr marL="33228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O</a:t>
                      </a:r>
                      <a:endParaRPr kumimoji="0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" pitchFamily="50" charset="-127"/>
                      </a:endParaRPr>
                    </a:p>
                  </a:txBody>
                  <a:tcPr marL="33228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1pPr>
                      <a:lvl2pPr marL="742950" indent="-28575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2pPr>
                      <a:lvl3pPr marL="11430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3pPr>
                      <a:lvl4pPr marL="16002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4pPr>
                      <a:lvl5pPr marL="20574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O</a:t>
                      </a:r>
                      <a:endParaRPr kumimoji="0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" pitchFamily="50" charset="-127"/>
                      </a:endParaRPr>
                    </a:p>
                  </a:txBody>
                  <a:tcPr marL="33228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1pPr>
                      <a:lvl2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2pPr>
                      <a:lvl3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3pPr>
                      <a:lvl4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4pPr>
                      <a:lvl5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5pPr>
                      <a:lvl6pPr marL="18034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6pPr>
                      <a:lvl7pPr marL="22606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7pPr>
                      <a:lvl8pPr marL="27178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8pPr>
                      <a:lvl9pPr marL="31750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O</a:t>
                      </a:r>
                      <a:endParaRPr kumimoji="0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" pitchFamily="50" charset="-127"/>
                      </a:endParaRPr>
                    </a:p>
                  </a:txBody>
                  <a:tcPr marL="33228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575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맑은 고딕" panose="020B0503020000020004" pitchFamily="50" charset="-127"/>
                        </a:rPr>
                        <a:t>소품</a:t>
                      </a:r>
                      <a:endParaRPr kumimoji="0" lang="ko-KR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맑은 고딕" panose="020B0503020000020004" pitchFamily="50" charset="-127"/>
                      </a:endParaRPr>
                    </a:p>
                  </a:txBody>
                  <a:tcPr marL="33228" marR="0" marT="0" marB="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의자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" pitchFamily="50" charset="-127"/>
                      </a:endParaRPr>
                    </a:p>
                  </a:txBody>
                  <a:tcPr marL="33228" marR="0" marT="36003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의자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" pitchFamily="50" charset="-127"/>
                      </a:endParaRPr>
                    </a:p>
                  </a:txBody>
                  <a:tcPr marL="33228" marR="0" marT="36003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의자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" pitchFamily="50" charset="-127"/>
                      </a:endParaRPr>
                    </a:p>
                  </a:txBody>
                  <a:tcPr marL="33228" marR="0" marT="36003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의자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" pitchFamily="50" charset="-127"/>
                      </a:endParaRPr>
                    </a:p>
                  </a:txBody>
                  <a:tcPr marL="33228" marR="0" marT="36003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의자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" pitchFamily="50" charset="-127"/>
                      </a:endParaRPr>
                    </a:p>
                  </a:txBody>
                  <a:tcPr marL="33228" marR="0" marT="36003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02064">
                <a:tc gridSpan="2">
                  <a:txBody>
                    <a:bodyPr/>
                    <a:lstStyle>
                      <a:lvl1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1pPr>
                      <a:lvl2pPr marL="742950" indent="-28575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2pPr>
                      <a:lvl3pPr marL="11430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3pPr>
                      <a:lvl4pPr marL="16002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4pPr>
                      <a:lvl5pPr marL="2057400" indent="-22860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5pPr>
                      <a:lvl6pPr marL="25146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6pPr>
                      <a:lvl7pPr marL="29718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7pPr>
                      <a:lvl8pPr marL="34290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8pPr>
                      <a:lvl9pPr marL="3886200" indent="-228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Gill Sans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MEMO</a:t>
                      </a:r>
                    </a:p>
                  </a:txBody>
                  <a:tcPr marL="33228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>
                      <a:lvl1pPr marL="171450" indent="-17145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1pPr>
                      <a:lvl2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2pPr>
                      <a:lvl3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3pPr>
                      <a:lvl4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4pPr>
                      <a:lvl5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5pPr>
                      <a:lvl6pPr marL="18034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6pPr>
                      <a:lvl7pPr marL="22606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7pPr>
                      <a:lvl8pPr marL="27178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8pPr>
                      <a:lvl9pPr marL="31750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*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무선마이크 사양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: </a:t>
                      </a:r>
                      <a:r>
                        <a:rPr kumimoji="0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Shure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 ULX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급 이상 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Beta58 or Beta87 Head / </a:t>
                      </a:r>
                      <a:r>
                        <a:rPr kumimoji="0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Sennheiser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 </a:t>
                      </a:r>
                      <a:r>
                        <a:rPr kumimoji="0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ew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시리즈 이상 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e935 Head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Tx/>
                        <a:buNone/>
                        <a:tabLst>
                          <a:tab pos="914400" algn="l"/>
                        </a:tabLst>
                      </a:pP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" pitchFamily="50" charset="-127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*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모니터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: 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최소 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4ea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가 필요하고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, aux 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한 회로로 묶어주시면 됩니다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Tx/>
                        <a:buNone/>
                        <a:tabLst>
                          <a:tab pos="914400" algn="l"/>
                        </a:tabLst>
                      </a:pP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" pitchFamily="50" charset="-127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*</a:t>
                      </a:r>
                      <a:r>
                        <a:rPr kumimoji="0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파트별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Mic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 1, Eric Kim: 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기본 톤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(80~100Hz 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와 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1.5kHz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정도를 </a:t>
                      </a:r>
                      <a:r>
                        <a:rPr kumimoji="0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부스팅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, 250 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또는 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320hz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를 살짝 컷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), 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컴프레서 </a:t>
                      </a:r>
                      <a:r>
                        <a:rPr kumimoji="0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하드하게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, Gain +3db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정도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" pitchFamily="50" charset="-127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Mic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 2, 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임혜린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: 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기본 보컬 </a:t>
                      </a:r>
                      <a:r>
                        <a:rPr kumimoji="0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세팅에서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 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2.4khz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대역을 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Q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를 낮게 잡아서 컷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" pitchFamily="50" charset="-127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Mic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 3, 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김민구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: </a:t>
                      </a:r>
                      <a:r>
                        <a:rPr kumimoji="0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컴프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 메이크업 </a:t>
                      </a:r>
                      <a:r>
                        <a:rPr kumimoji="0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게인으로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 </a:t>
                      </a:r>
                      <a:r>
                        <a:rPr kumimoji="0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음압을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 맞추고 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pop noise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를 제거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" pitchFamily="50" charset="-127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Mic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 4, 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김세희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: Gain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을 다른 멤버들보다 조금 낮게 잡고 컴프를 </a:t>
                      </a:r>
                      <a:r>
                        <a:rPr kumimoji="0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소프트하게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" pitchFamily="50" charset="-127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Tx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altLang="ko-KR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Mic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 5, 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김양우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: </a:t>
                      </a:r>
                      <a:r>
                        <a:rPr kumimoji="0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컴프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 메이크업 </a:t>
                      </a:r>
                      <a:r>
                        <a:rPr kumimoji="0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게인으로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 </a:t>
                      </a:r>
                      <a:r>
                        <a:rPr kumimoji="0" lang="ko-KR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음압을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 맞추고 </a:t>
                      </a: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pop noise</a:t>
                      </a:r>
                      <a:r>
                        <a:rPr kumimoji="0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나눔고딕" pitchFamily="50" charset="-127"/>
                        </a:rPr>
                        <a:t>를 제거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나눔고딕" pitchFamily="50" charset="-127"/>
                      </a:endParaRPr>
                    </a:p>
                  </a:txBody>
                  <a:tcPr marL="33228" marR="0" marT="33239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>
                      <a:lvl1pPr marL="171450" indent="-171450"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1pPr>
                      <a:lvl2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2pPr>
                      <a:lvl3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3pPr>
                      <a:lvl4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4pPr>
                      <a:lvl5pPr>
                        <a:spcBef>
                          <a:spcPts val="1763"/>
                        </a:spcBef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5pPr>
                      <a:lvl6pPr marL="18034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6pPr>
                      <a:lvl7pPr marL="22606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7pPr>
                      <a:lvl8pPr marL="27178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8pPr>
                      <a:lvl9pPr marL="3175000" indent="482600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SzPct val="171000"/>
                        <a:buFont typeface="Gill Sans" charset="0"/>
                        <a:tabLst>
                          <a:tab pos="914400" algn="l"/>
                        </a:tabLst>
                        <a:defRPr sz="2700">
                          <a:solidFill>
                            <a:schemeClr val="tx1"/>
                          </a:solidFill>
                          <a:latin typeface="Gill Sans" charset="0"/>
                          <a:ea typeface="ヒラギノ角ゴ ProN W3" charset="0"/>
                          <a:cs typeface="ヒラギノ角ゴ ProN W3" charset="0"/>
                          <a:sym typeface="Gill Sans" charset="0"/>
                        </a:defRPr>
                      </a:lvl9pPr>
                    </a:lstStyle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71000"/>
                        <a:buFont typeface="Arial" panose="020B0604020202020204" pitchFamily="34" charset="0"/>
                        <a:buChar char="•"/>
                        <a:tabLst>
                          <a:tab pos="914400" algn="l"/>
                        </a:tabLst>
                      </a:pPr>
                      <a:endParaRPr kumimoji="0" lang="en-US" altLang="ko-KR" sz="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sym typeface="나눔고딕" pitchFamily="50" charset="-127"/>
                      </a:endParaRPr>
                    </a:p>
                  </a:txBody>
                  <a:tcPr marL="33228" marR="0" marT="33235" marB="0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7576" name="TextBox 113">
            <a:extLst>
              <a:ext uri="{FF2B5EF4-FFF2-40B4-BE49-F238E27FC236}">
                <a16:creationId xmlns:a16="http://schemas.microsoft.com/office/drawing/2014/main" xmlns="" id="{C9467180-EE16-40F4-9188-094F88F9D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488" y="881162"/>
            <a:ext cx="120738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o-KR" altLang="en-US" sz="1100" b="1" dirty="0" err="1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무대하수</a:t>
            </a:r>
            <a:r>
              <a:rPr lang="en-US" altLang="ko-KR" sz="1100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(Right)</a:t>
            </a:r>
            <a:endParaRPr lang="ko-KR" altLang="en-US" sz="1100" b="1" dirty="0">
              <a:solidFill>
                <a:srgbClr val="0070C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7577" name="TextBox 114">
            <a:extLst>
              <a:ext uri="{FF2B5EF4-FFF2-40B4-BE49-F238E27FC236}">
                <a16:creationId xmlns:a16="http://schemas.microsoft.com/office/drawing/2014/main" xmlns="" id="{BAF5B438-8B2D-4707-BCC2-A326549E9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75" y="889099"/>
            <a:ext cx="110479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ko-KR" altLang="en-US" sz="1100" b="1" dirty="0" err="1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무대상수</a:t>
            </a:r>
            <a:r>
              <a:rPr lang="en-US" altLang="ko-KR" sz="1100" b="1" dirty="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(Left)</a:t>
            </a:r>
            <a:endParaRPr lang="ko-KR" altLang="en-US" sz="1100" b="1" dirty="0">
              <a:solidFill>
                <a:srgbClr val="0070C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11" name="표 110"/>
          <p:cNvGraphicFramePr>
            <a:graphicFrameLocks noGrp="1"/>
          </p:cNvGraphicFramePr>
          <p:nvPr>
            <p:extLst/>
          </p:nvPr>
        </p:nvGraphicFramePr>
        <p:xfrm>
          <a:off x="276225" y="116632"/>
          <a:ext cx="8758088" cy="60007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21776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62042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6534">
                <a:tc rowSpan="2">
                  <a:txBody>
                    <a:bodyPr/>
                    <a:lstStyle/>
                    <a:p>
                      <a:pPr marL="0" marR="0" lvl="0" indent="0" algn="ctr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1" lang="ko-KR" altLang="en-US" sz="1800" b="1" i="0" u="none" strike="noStrike" cap="none" normalizeH="0" baseline="0" dirty="0" err="1" smtClean="0">
                          <a:solidFill>
                            <a:srgbClr val="FFFF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Gill Sans"/>
                        </a:rPr>
                        <a:t>제니스</a:t>
                      </a:r>
                      <a:r>
                        <a:rPr kumimoji="1" lang="en-US" altLang="ko-KR" sz="1800" b="1" i="0" u="none" strike="noStrike" cap="none" normalizeH="0" baseline="0" dirty="0" smtClean="0">
                          <a:solidFill>
                            <a:srgbClr val="FFFF0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sym typeface="Gill Sans"/>
                        </a:rPr>
                        <a:t>(ZENITH)</a:t>
                      </a:r>
                      <a:endParaRPr kumimoji="1" lang="ko-KR" altLang="en-US" sz="1800" b="1" i="0" u="none" strike="noStrike" cap="none" normalizeH="0" baseline="0" dirty="0">
                        <a:solidFill>
                          <a:srgbClr val="FFFF00"/>
                        </a:solidFill>
                        <a:effectLst/>
                        <a:latin typeface="굴림" pitchFamily="50" charset="-127"/>
                        <a:ea typeface="굴림" pitchFamily="50" charset="-127"/>
                        <a:sym typeface="Gill Sans"/>
                      </a:endParaRPr>
                    </a:p>
                  </a:txBody>
                  <a:tcPr marL="69641" marR="69641" marT="31827" marB="318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1" lang="ko-KR" altLang="en-US" sz="1200" b="1" i="0" u="none" strike="noStrike" cap="none" normalizeH="0" baseline="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  <a:sym typeface="Gill Sans"/>
                        </a:rPr>
                        <a:t>리허설</a:t>
                      </a:r>
                      <a:endParaRPr kumimoji="1" lang="ko-KR" altLang="en-US" sz="1200" b="1" i="0" u="none" strike="noStrike" cap="none" normalizeH="0" baseline="0" dirty="0">
                        <a:solidFill>
                          <a:schemeClr val="tx1"/>
                        </a:solidFill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1" marR="69641" marT="31827" marB="318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1" lang="ko-KR" altLang="en-US" sz="900" b="1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나눔고딕"/>
                        <a:ea typeface="나눔고딕"/>
                        <a:sym typeface="Gill Sans"/>
                      </a:endParaRPr>
                    </a:p>
                  </a:txBody>
                  <a:tcPr marL="69647" marR="69647" marT="32134" marB="321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1" lang="ko-KR" altLang="en-US" sz="1200" b="1" i="0" u="none" strike="noStrike" cap="none" normalizeH="0" baseline="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  <a:sym typeface="Gill Sans"/>
                        </a:rPr>
                        <a:t>공연</a:t>
                      </a:r>
                      <a:endParaRPr kumimoji="1" lang="ko-KR" altLang="en-US" sz="1200" b="1" i="0" u="none" strike="noStrike" cap="none" normalizeH="0" baseline="0" dirty="0">
                        <a:solidFill>
                          <a:schemeClr val="tx1"/>
                        </a:solidFill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1" marR="69641" marT="31827" marB="318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  <a:sym typeface="Gill Sans"/>
                        </a:rPr>
                        <a:t>대표자 </a:t>
                      </a:r>
                      <a:r>
                        <a:rPr kumimoji="1" lang="en-US" altLang="ko-KR" sz="1200" b="1" i="0" u="none" strike="noStrike" cap="none" normalizeH="0" baseline="0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  <a:sym typeface="Gill Sans"/>
                        </a:rPr>
                        <a:t>/ </a:t>
                      </a:r>
                      <a:r>
                        <a:rPr kumimoji="1" lang="ko-KR" altLang="en-US" sz="1200" b="1" i="0" u="none" strike="noStrike" cap="none" normalizeH="0" baseline="0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  <a:sym typeface="Gill Sans"/>
                        </a:rPr>
                        <a:t>연락처</a:t>
                      </a:r>
                      <a:endParaRPr kumimoji="1" lang="ko-KR" altLang="en-US" sz="1200" b="1" i="0" u="none" strike="noStrike" cap="none" normalizeH="0" baseline="0" dirty="0">
                        <a:solidFill>
                          <a:schemeClr val="tx1"/>
                        </a:solidFill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1" marR="69641" marT="31827" marB="318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3541">
                <a:tc vMerge="1">
                  <a:txBody>
                    <a:bodyPr/>
                    <a:lstStyle/>
                    <a:p>
                      <a:pPr marL="0" marR="0" lvl="0" indent="0" algn="ctr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1" lang="en-US" altLang="ko-KR" sz="1200" b="1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7" marR="69647" marT="32056" marB="32056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lvl="0" algn="ctr" defTabSz="914400" eaLnBrk="0" hangingPunct="0">
                        <a:spcBef>
                          <a:spcPct val="20000"/>
                        </a:spcBef>
                        <a:buClrTx/>
                        <a:buFontTx/>
                        <a:buNone/>
                        <a:defRPr/>
                      </a:pPr>
                      <a:endParaRPr kumimoji="1" lang="en-US" altLang="ko-KR" sz="1200" b="1" spc="-100" dirty="0">
                        <a:solidFill>
                          <a:schemeClr val="tx1"/>
                        </a:solidFill>
                        <a:effectLst/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1" marR="69641" marT="31821" marB="318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200" b="1" i="0" u="none" strike="noStrike" cap="none" normalizeH="0" baseline="0" dirty="0">
                        <a:solidFill>
                          <a:schemeClr val="tx1"/>
                        </a:solidFill>
                        <a:effectLst/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1" marR="69641" marT="31821" marB="318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lvl="0" algn="ctr" defTabSz="914400" eaLnBrk="0" hangingPunct="0">
                        <a:spcBef>
                          <a:spcPct val="20000"/>
                        </a:spcBef>
                        <a:buClrTx/>
                        <a:buFontTx/>
                        <a:buNone/>
                        <a:defRPr/>
                      </a:pPr>
                      <a:endParaRPr kumimoji="1" lang="en-US" altLang="ko-KR" sz="1200" b="1" spc="-200" dirty="0">
                        <a:solidFill>
                          <a:schemeClr val="tx1"/>
                        </a:solidFill>
                        <a:effectLst/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1" marR="69641" marT="31827" marB="318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0" lang="en-US" altLang="ko-KR" sz="1200" b="1" i="0" u="none" strike="noStrike" cap="none" normalizeH="0" baseline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1" marR="69641" marT="31827" marB="318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solidFill>
                            <a:srgbClr val="0070C0"/>
                          </a:solidFill>
                          <a:effectLst/>
                          <a:latin typeface="맑은 고딕"/>
                          <a:ea typeface="맑은 고딕"/>
                          <a:sym typeface="Gill Sans"/>
                        </a:rPr>
                        <a:t>김승필 </a:t>
                      </a:r>
                      <a:r>
                        <a:rPr kumimoji="1" lang="en-US" altLang="ko-KR" sz="1200" b="1" i="0" u="none" strike="noStrike" cap="none" normalizeH="0" baseline="0" dirty="0">
                          <a:solidFill>
                            <a:srgbClr val="0070C0"/>
                          </a:solidFill>
                          <a:effectLst/>
                          <a:latin typeface="맑은 고딕"/>
                          <a:ea typeface="맑은 고딕"/>
                          <a:sym typeface="Gill Sans"/>
                        </a:rPr>
                        <a:t>/ </a:t>
                      </a:r>
                      <a:r>
                        <a:rPr kumimoji="1" lang="en-US" altLang="ko-KR" sz="1200" b="1" i="0" u="none" strike="noStrike" cap="none" normalizeH="0" baseline="0" dirty="0" smtClean="0">
                          <a:solidFill>
                            <a:srgbClr val="0070C0"/>
                          </a:solidFill>
                          <a:effectLst/>
                          <a:latin typeface="맑은 고딕"/>
                          <a:ea typeface="맑은 고딕"/>
                          <a:sym typeface="Gill Sans"/>
                        </a:rPr>
                        <a:t>010-3447-1480</a:t>
                      </a:r>
                      <a:endParaRPr kumimoji="1" lang="en-US" altLang="ko-KR" sz="1200" b="1" i="0" u="none" strike="noStrike" cap="none" normalizeH="0" baseline="0" dirty="0">
                        <a:solidFill>
                          <a:srgbClr val="0070C0"/>
                        </a:solidFill>
                        <a:effectLst/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1" marR="69641" marT="31827" marB="318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12" name="그림 1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01472" y="150264"/>
            <a:ext cx="508736" cy="508736"/>
          </a:xfrm>
          <a:prstGeom prst="rect">
            <a:avLst/>
          </a:prstGeom>
        </p:spPr>
      </p:pic>
      <p:sp>
        <p:nvSpPr>
          <p:cNvPr id="116" name="Rectangle 45">
            <a:extLst>
              <a:ext uri="{FF2B5EF4-FFF2-40B4-BE49-F238E27FC236}">
                <a16:creationId xmlns:a16="http://schemas.microsoft.com/office/drawing/2014/main" xmlns="" id="{FF9F8FA4-21A4-475D-8D1E-446D0D20C4FE}"/>
              </a:ext>
            </a:extLst>
          </p:cNvPr>
          <p:cNvSpPr>
            <a:spLocks/>
          </p:cNvSpPr>
          <p:nvPr/>
        </p:nvSpPr>
        <p:spPr bwMode="auto">
          <a:xfrm>
            <a:off x="4368801" y="2000240"/>
            <a:ext cx="655637" cy="3349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lIns="0" tIns="0" rIns="26670" bIns="0" anchor="ctr"/>
          <a:lstStyle>
            <a:lvl1pPr marL="39688"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18034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2606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27178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1750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algn="ctr"/>
            <a:r>
              <a:rPr lang="en-US" altLang="ko-KR" sz="1000" b="1" dirty="0" smtClean="0">
                <a:solidFill>
                  <a:srgbClr val="FFFF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3.Vocal</a:t>
            </a:r>
            <a:endParaRPr lang="ko-KR" altLang="en-US" sz="1000" b="1" dirty="0">
              <a:solidFill>
                <a:srgbClr val="FFFF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ko-KR" altLang="en-US" sz="1000" b="1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김민구</a:t>
            </a:r>
            <a:endParaRPr lang="ko-KR" altLang="en-US" sz="1000" b="1" dirty="0">
              <a:solidFill>
                <a:srgbClr val="FFFF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5" name="타원 503">
            <a:extLst>
              <a:ext uri="{FF2B5EF4-FFF2-40B4-BE49-F238E27FC236}">
                <a16:creationId xmlns:a16="http://schemas.microsoft.com/office/drawing/2014/main" xmlns="" id="{860FB2D6-60A9-46E6-92A3-E564A8354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285" y="2571744"/>
            <a:ext cx="354013" cy="354013"/>
          </a:xfrm>
          <a:prstGeom prst="ellipse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1" hangingPunct="1"/>
            <a:r>
              <a:rPr lang="ko-KR" altLang="en-US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의자</a:t>
            </a:r>
            <a:endParaRPr lang="en-US" altLang="ko-KR" sz="9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4" name="Rectangle 45">
            <a:extLst>
              <a:ext uri="{FF2B5EF4-FFF2-40B4-BE49-F238E27FC236}">
                <a16:creationId xmlns:a16="http://schemas.microsoft.com/office/drawing/2014/main" xmlns="" id="{FF9F8FA4-21A4-475D-8D1E-446D0D20C4FE}"/>
              </a:ext>
            </a:extLst>
          </p:cNvPr>
          <p:cNvSpPr>
            <a:spLocks/>
          </p:cNvSpPr>
          <p:nvPr/>
        </p:nvSpPr>
        <p:spPr bwMode="auto">
          <a:xfrm>
            <a:off x="2368537" y="2000240"/>
            <a:ext cx="655637" cy="3349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 lIns="0" tIns="0" rIns="26670" bIns="0" anchor="ctr"/>
          <a:lstStyle>
            <a:lvl1pPr marL="39688"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18034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2606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27178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175000" indent="482600" eaLnBrk="0" fontAlgn="base" hangingPunct="0">
              <a:spcBef>
                <a:spcPct val="0"/>
              </a:spcBef>
              <a:spcAft>
                <a:spcPct val="0"/>
              </a:spcAft>
              <a:defRPr sz="31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algn="ctr"/>
            <a:r>
              <a:rPr lang="en-US" altLang="ko-KR" sz="1000" b="1" dirty="0" smtClean="0">
                <a:solidFill>
                  <a:srgbClr val="FFFF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1..V.BASS</a:t>
            </a:r>
            <a:endParaRPr lang="ko-KR" altLang="en-US" sz="1000" b="1" dirty="0">
              <a:solidFill>
                <a:srgbClr val="FFFF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/>
            <a:r>
              <a:rPr lang="en-US" altLang="ko-KR" sz="1000" b="1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Eric</a:t>
            </a:r>
            <a:r>
              <a:rPr lang="ko-KR" altLang="en-US" sz="1000" b="1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 smtClean="0">
                <a:solidFill>
                  <a:srgbClr val="FFFFFF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Kim</a:t>
            </a:r>
            <a:endParaRPr lang="ko-KR" altLang="en-US" sz="1000" b="1" dirty="0">
              <a:solidFill>
                <a:srgbClr val="FFFFFF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145" name="그룹 10">
            <a:extLst>
              <a:ext uri="{FF2B5EF4-FFF2-40B4-BE49-F238E27FC236}">
                <a16:creationId xmlns:a16="http://schemas.microsoft.com/office/drawing/2014/main" xmlns="" id="{AB9DC151-DA90-446C-BC4F-9D9610192709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5167314" y="3429000"/>
            <a:ext cx="261937" cy="152400"/>
            <a:chOff x="0" y="3158422"/>
            <a:chExt cx="453728" cy="260975"/>
          </a:xfrm>
        </p:grpSpPr>
        <p:sp>
          <p:nvSpPr>
            <p:cNvPr id="147" name="직사각형 146">
              <a:extLst>
                <a:ext uri="{FF2B5EF4-FFF2-40B4-BE49-F238E27FC236}">
                  <a16:creationId xmlns:a16="http://schemas.microsoft.com/office/drawing/2014/main" xmlns="" id="{9A79D549-2E27-4324-95CC-2752FEB4E87B}"/>
                </a:ext>
              </a:extLst>
            </p:cNvPr>
            <p:cNvSpPr/>
            <p:nvPr/>
          </p:nvSpPr>
          <p:spPr bwMode="auto">
            <a:xfrm>
              <a:off x="0" y="3158422"/>
              <a:ext cx="453728" cy="2609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ko-KR" altLang="en-US" sz="2953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50" name="이등변 삼각형 149">
              <a:extLst>
                <a:ext uri="{FF2B5EF4-FFF2-40B4-BE49-F238E27FC236}">
                  <a16:creationId xmlns:a16="http://schemas.microsoft.com/office/drawing/2014/main" xmlns="" id="{614442E6-61BA-40BB-95C1-DC0E28362B96}"/>
                </a:ext>
              </a:extLst>
            </p:cNvPr>
            <p:cNvSpPr/>
            <p:nvPr/>
          </p:nvSpPr>
          <p:spPr bwMode="auto">
            <a:xfrm>
              <a:off x="10999" y="3158422"/>
              <a:ext cx="431729" cy="260975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ko-KR" altLang="en-US" sz="2953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97" name="그룹 10">
            <a:extLst>
              <a:ext uri="{FF2B5EF4-FFF2-40B4-BE49-F238E27FC236}">
                <a16:creationId xmlns:a16="http://schemas.microsoft.com/office/drawing/2014/main" xmlns="" id="{AB9DC151-DA90-446C-BC4F-9D9610192709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6191261" y="3429000"/>
            <a:ext cx="261937" cy="152400"/>
            <a:chOff x="0" y="3158422"/>
            <a:chExt cx="453728" cy="260975"/>
          </a:xfrm>
        </p:grpSpPr>
        <p:sp>
          <p:nvSpPr>
            <p:cNvPr id="98" name="직사각형 97">
              <a:extLst>
                <a:ext uri="{FF2B5EF4-FFF2-40B4-BE49-F238E27FC236}">
                  <a16:creationId xmlns:a16="http://schemas.microsoft.com/office/drawing/2014/main" xmlns="" id="{9A79D549-2E27-4324-95CC-2752FEB4E87B}"/>
                </a:ext>
              </a:extLst>
            </p:cNvPr>
            <p:cNvSpPr/>
            <p:nvPr/>
          </p:nvSpPr>
          <p:spPr bwMode="auto">
            <a:xfrm>
              <a:off x="0" y="3158422"/>
              <a:ext cx="453728" cy="2609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ko-KR" altLang="en-US" sz="2953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9" name="이등변 삼각형 98">
              <a:extLst>
                <a:ext uri="{FF2B5EF4-FFF2-40B4-BE49-F238E27FC236}">
                  <a16:creationId xmlns:a16="http://schemas.microsoft.com/office/drawing/2014/main" xmlns="" id="{614442E6-61BA-40BB-95C1-DC0E28362B96}"/>
                </a:ext>
              </a:extLst>
            </p:cNvPr>
            <p:cNvSpPr/>
            <p:nvPr/>
          </p:nvSpPr>
          <p:spPr bwMode="auto">
            <a:xfrm>
              <a:off x="10999" y="3158422"/>
              <a:ext cx="431729" cy="260975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ko-KR" altLang="en-US" sz="2953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01" name="그룹 10">
            <a:extLst>
              <a:ext uri="{FF2B5EF4-FFF2-40B4-BE49-F238E27FC236}">
                <a16:creationId xmlns:a16="http://schemas.microsoft.com/office/drawing/2014/main" xmlns="" id="{AB9DC151-DA90-446C-BC4F-9D9610192709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3976683" y="3429000"/>
            <a:ext cx="261937" cy="152400"/>
            <a:chOff x="0" y="3158422"/>
            <a:chExt cx="453728" cy="260975"/>
          </a:xfrm>
        </p:grpSpPr>
        <p:sp>
          <p:nvSpPr>
            <p:cNvPr id="104" name="직사각형 103">
              <a:extLst>
                <a:ext uri="{FF2B5EF4-FFF2-40B4-BE49-F238E27FC236}">
                  <a16:creationId xmlns:a16="http://schemas.microsoft.com/office/drawing/2014/main" xmlns="" id="{9A79D549-2E27-4324-95CC-2752FEB4E87B}"/>
                </a:ext>
              </a:extLst>
            </p:cNvPr>
            <p:cNvSpPr/>
            <p:nvPr/>
          </p:nvSpPr>
          <p:spPr bwMode="auto">
            <a:xfrm>
              <a:off x="0" y="3158422"/>
              <a:ext cx="453728" cy="2609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ko-KR" altLang="en-US" sz="2953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8" name="이등변 삼각형 117">
              <a:extLst>
                <a:ext uri="{FF2B5EF4-FFF2-40B4-BE49-F238E27FC236}">
                  <a16:creationId xmlns:a16="http://schemas.microsoft.com/office/drawing/2014/main" xmlns="" id="{614442E6-61BA-40BB-95C1-DC0E28362B96}"/>
                </a:ext>
              </a:extLst>
            </p:cNvPr>
            <p:cNvSpPr/>
            <p:nvPr/>
          </p:nvSpPr>
          <p:spPr bwMode="auto">
            <a:xfrm>
              <a:off x="10999" y="3158422"/>
              <a:ext cx="431729" cy="260975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ko-KR" altLang="en-US" sz="2953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19" name="그룹 10">
            <a:extLst>
              <a:ext uri="{FF2B5EF4-FFF2-40B4-BE49-F238E27FC236}">
                <a16:creationId xmlns:a16="http://schemas.microsoft.com/office/drawing/2014/main" xmlns="" id="{AB9DC151-DA90-446C-BC4F-9D9610192709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2976551" y="3429000"/>
            <a:ext cx="261937" cy="152400"/>
            <a:chOff x="0" y="3158422"/>
            <a:chExt cx="453728" cy="260975"/>
          </a:xfrm>
        </p:grpSpPr>
        <p:sp>
          <p:nvSpPr>
            <p:cNvPr id="120" name="직사각형 119">
              <a:extLst>
                <a:ext uri="{FF2B5EF4-FFF2-40B4-BE49-F238E27FC236}">
                  <a16:creationId xmlns:a16="http://schemas.microsoft.com/office/drawing/2014/main" xmlns="" id="{9A79D549-2E27-4324-95CC-2752FEB4E87B}"/>
                </a:ext>
              </a:extLst>
            </p:cNvPr>
            <p:cNvSpPr/>
            <p:nvPr/>
          </p:nvSpPr>
          <p:spPr bwMode="auto">
            <a:xfrm>
              <a:off x="0" y="3158422"/>
              <a:ext cx="453728" cy="2609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ko-KR" altLang="en-US" sz="2953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7" name="이등변 삼각형 126">
              <a:extLst>
                <a:ext uri="{FF2B5EF4-FFF2-40B4-BE49-F238E27FC236}">
                  <a16:creationId xmlns:a16="http://schemas.microsoft.com/office/drawing/2014/main" xmlns="" id="{614442E6-61BA-40BB-95C1-DC0E28362B96}"/>
                </a:ext>
              </a:extLst>
            </p:cNvPr>
            <p:cNvSpPr/>
            <p:nvPr/>
          </p:nvSpPr>
          <p:spPr bwMode="auto">
            <a:xfrm>
              <a:off x="10999" y="3158422"/>
              <a:ext cx="431729" cy="260975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ko-KR" altLang="en-US" sz="2953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159" name="타원 503">
            <a:extLst>
              <a:ext uri="{FF2B5EF4-FFF2-40B4-BE49-F238E27FC236}">
                <a16:creationId xmlns:a16="http://schemas.microsoft.com/office/drawing/2014/main" xmlns="" id="{860FB2D6-60A9-46E6-92A3-E564A8354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17" y="2571744"/>
            <a:ext cx="354013" cy="354013"/>
          </a:xfrm>
          <a:prstGeom prst="ellipse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1" hangingPunct="1"/>
            <a:r>
              <a:rPr lang="ko-KR" altLang="en-US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의자</a:t>
            </a:r>
            <a:endParaRPr lang="en-US" altLang="ko-KR" sz="9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0" name="타원 503">
            <a:extLst>
              <a:ext uri="{FF2B5EF4-FFF2-40B4-BE49-F238E27FC236}">
                <a16:creationId xmlns:a16="http://schemas.microsoft.com/office/drawing/2014/main" xmlns="" id="{860FB2D6-60A9-46E6-92A3-E564A8354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7549" y="2571744"/>
            <a:ext cx="354013" cy="354013"/>
          </a:xfrm>
          <a:prstGeom prst="ellipse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1" hangingPunct="1"/>
            <a:r>
              <a:rPr lang="ko-KR" altLang="en-US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의자</a:t>
            </a:r>
            <a:endParaRPr lang="en-US" altLang="ko-KR" sz="9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1" name="타원 503">
            <a:extLst>
              <a:ext uri="{FF2B5EF4-FFF2-40B4-BE49-F238E27FC236}">
                <a16:creationId xmlns:a16="http://schemas.microsoft.com/office/drawing/2014/main" xmlns="" id="{860FB2D6-60A9-46E6-92A3-E564A8354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4" y="2571744"/>
            <a:ext cx="354013" cy="354013"/>
          </a:xfrm>
          <a:prstGeom prst="ellipse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1" hangingPunct="1"/>
            <a:r>
              <a:rPr lang="ko-KR" altLang="en-US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의자</a:t>
            </a:r>
            <a:endParaRPr lang="en-US" altLang="ko-KR" sz="9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2" name="타원 503">
            <a:extLst>
              <a:ext uri="{FF2B5EF4-FFF2-40B4-BE49-F238E27FC236}">
                <a16:creationId xmlns:a16="http://schemas.microsoft.com/office/drawing/2014/main" xmlns="" id="{860FB2D6-60A9-46E6-92A3-E564A8354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6" y="2571744"/>
            <a:ext cx="354013" cy="354013"/>
          </a:xfrm>
          <a:prstGeom prst="ellipse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1" hangingPunct="1"/>
            <a:r>
              <a:rPr lang="ko-KR" altLang="en-US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의자</a:t>
            </a:r>
            <a:endParaRPr lang="en-US" altLang="ko-KR" sz="9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68" name="타원 503">
            <a:extLst>
              <a:ext uri="{FF2B5EF4-FFF2-40B4-BE49-F238E27FC236}">
                <a16:creationId xmlns:a16="http://schemas.microsoft.com/office/drawing/2014/main" xmlns="" id="{860FB2D6-60A9-46E6-92A3-E564A8354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54" y="1574789"/>
            <a:ext cx="354013" cy="354013"/>
          </a:xfrm>
          <a:prstGeom prst="ellipse">
            <a:avLst/>
          </a:prstGeom>
          <a:solidFill>
            <a:schemeClr val="bg1"/>
          </a:solidFill>
          <a:ln w="19050" algn="ctr">
            <a:solidFill>
              <a:srgbClr val="0000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1" hangingPunct="1"/>
            <a:r>
              <a:rPr lang="ko-KR" altLang="en-US" sz="9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의자</a:t>
            </a:r>
            <a:endParaRPr lang="en-US" altLang="ko-KR" sz="9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17807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70" name="Group 38">
            <a:extLst>
              <a:ext uri="{FF2B5EF4-FFF2-40B4-BE49-F238E27FC236}">
                <a16:creationId xmlns:a16="http://schemas.microsoft.com/office/drawing/2014/main" xmlns="" id="{11325EB8-F1EF-41E6-9769-2370E224806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3007" y="1151357"/>
          <a:ext cx="9433001" cy="5174479"/>
        </p:xfrm>
        <a:graphic>
          <a:graphicData uri="http://schemas.openxmlformats.org/drawingml/2006/table">
            <a:tbl>
              <a:tblPr/>
              <a:tblGrid>
                <a:gridCol w="1119232">
                  <a:extLst>
                    <a:ext uri="{9D8B030D-6E8A-4147-A177-3AD203B41FA5}">
                      <a16:colId xmlns:a16="http://schemas.microsoft.com/office/drawing/2014/main" xmlns="" val="2764074520"/>
                    </a:ext>
                  </a:extLst>
                </a:gridCol>
                <a:gridCol w="2632067">
                  <a:extLst>
                    <a:ext uri="{9D8B030D-6E8A-4147-A177-3AD203B41FA5}">
                      <a16:colId xmlns:a16="http://schemas.microsoft.com/office/drawing/2014/main" xmlns="" val="658794583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xmlns="" val="2925954764"/>
                    </a:ext>
                  </a:extLst>
                </a:gridCol>
                <a:gridCol w="5181636">
                  <a:extLst>
                    <a:ext uri="{9D8B030D-6E8A-4147-A177-3AD203B41FA5}">
                      <a16:colId xmlns:a16="http://schemas.microsoft.com/office/drawing/2014/main" xmlns="" val="768759538"/>
                    </a:ext>
                  </a:extLst>
                </a:gridCol>
              </a:tblGrid>
              <a:tr h="332745"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ヒラギノ角ゴ ProN W3" charset="0"/>
                        </a:rPr>
                        <a:t>순서</a:t>
                      </a:r>
                    </a:p>
                  </a:txBody>
                  <a:tcPr marL="0" marR="0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ヒラギノ角ゴ ProN W3" charset="0"/>
                        </a:rPr>
                        <a:t>제목</a:t>
                      </a:r>
                    </a:p>
                  </a:txBody>
                  <a:tcPr marL="0" marR="0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ヒラギノ角ゴ ProN W3" charset="0"/>
                        </a:rPr>
                        <a:t>RT</a:t>
                      </a:r>
                      <a:endParaRPr kumimoji="0" lang="ko-KR" altLang="ko-KR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0" marR="0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ko-KR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ヒラギノ角ゴ ProN W3" charset="0"/>
                        </a:rPr>
                        <a:t>체크사항</a:t>
                      </a:r>
                    </a:p>
                  </a:txBody>
                  <a:tcPr marL="0" marR="0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2418232"/>
                  </a:ext>
                </a:extLst>
              </a:tr>
              <a:tr h="301824"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1</a:t>
                      </a: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Top Of The World - Carpenters</a:t>
                      </a:r>
                      <a:endParaRPr lang="ko-KR" altLang="en-US" sz="1100" b="0" dirty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-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애니메이션 </a:t>
                      </a:r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'</a:t>
                      </a:r>
                      <a:r>
                        <a:rPr lang="ko-KR" altLang="en-US" sz="1100" b="0" dirty="0" err="1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슈렉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lang="ko-KR" altLang="en-US" sz="1100" b="0" dirty="0" err="1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포에버</a:t>
                      </a:r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'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의 엔딩 </a:t>
                      </a:r>
                      <a:r>
                        <a:rPr lang="ko-KR" altLang="en-US" sz="1100" b="0" dirty="0" err="1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크레딧으로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 수록된 한국인이 가장 사랑하는 </a:t>
                      </a:r>
                      <a:r>
                        <a:rPr lang="ko-KR" altLang="en-US" sz="1100" b="0" dirty="0" err="1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올드팝</a:t>
                      </a:r>
                      <a:endParaRPr lang="ko-KR" altLang="en-US" sz="1100" b="0" dirty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2217539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2</a:t>
                      </a:r>
                      <a:endParaRPr kumimoji="0" lang="en-US" altLang="ko-KR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The Lion Sleeps Tonight - Token</a:t>
                      </a:r>
                      <a:endParaRPr lang="ko-KR" altLang="en-US" sz="1100" b="0" dirty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-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디즈니 </a:t>
                      </a:r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'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라이온 킹</a:t>
                      </a:r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'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에 수록된 가장 유명한 아카펠라 곡</a:t>
                      </a:r>
                      <a:endParaRPr lang="ko-KR" altLang="en-US" sz="1100" b="0" dirty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813742"/>
                  </a:ext>
                </a:extLst>
              </a:tr>
              <a:tr h="182452"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3</a:t>
                      </a:r>
                      <a:endParaRPr kumimoji="0" lang="en-US" altLang="ko-KR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Beauty and the Beast - </a:t>
                      </a:r>
                      <a:r>
                        <a:rPr lang="en-US" altLang="ko-KR" sz="1100" b="0" dirty="0" err="1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Ariana</a:t>
                      </a:r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 Grande, John Legend</a:t>
                      </a:r>
                      <a:endParaRPr lang="ko-KR" altLang="en-US" sz="1100" b="0" dirty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-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아름다운 스토리로 남녀노소 사랑 받는 영화 </a:t>
                      </a:r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'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미녀와 야수</a:t>
                      </a:r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'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의 서정적인 대표곡</a:t>
                      </a:r>
                      <a:endParaRPr lang="ko-KR" altLang="en-US" sz="1100" b="0" dirty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4020914"/>
                  </a:ext>
                </a:extLst>
              </a:tr>
              <a:tr h="175979"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4</a:t>
                      </a:r>
                      <a:endParaRPr kumimoji="0" lang="en-US" altLang="ko-KR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Just A Closer Walk With Thee - TION</a:t>
                      </a:r>
                      <a:endParaRPr lang="ko-KR" altLang="en-US" sz="1100" b="0" dirty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-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입으로 연주하는 </a:t>
                      </a:r>
                      <a:r>
                        <a:rPr lang="ko-KR" altLang="en-US" sz="1100" b="0" dirty="0" err="1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우크렐레</a:t>
                      </a:r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트럼펫 소리에 신기함과 음악의 재미를 느낀다</a:t>
                      </a:r>
                      <a:endParaRPr lang="ko-KR" altLang="en-US" sz="1100" b="0" dirty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419157"/>
                  </a:ext>
                </a:extLst>
              </a:tr>
              <a:tr h="134518"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5</a:t>
                      </a:r>
                      <a:endParaRPr kumimoji="0" lang="en-US" altLang="ko-KR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100" b="0" dirty="0" err="1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스페셜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 메들리 </a:t>
                      </a:r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- </a:t>
                      </a:r>
                      <a:r>
                        <a:rPr lang="ko-KR" altLang="en-US" sz="1100" b="0" dirty="0" err="1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제니스</a:t>
                      </a:r>
                      <a:endParaRPr lang="ko-KR" altLang="en-US" sz="1100" b="0" dirty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-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간단한 게임을 통해 관객에 따라 다른 선곡으로 부르는 이벤트 프로그램</a:t>
                      </a:r>
                      <a:endParaRPr lang="ko-KR" altLang="en-US" sz="1100" b="0" dirty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570641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6</a:t>
                      </a:r>
                      <a:endParaRPr kumimoji="0" lang="en-US" altLang="ko-KR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Dancing Queen - ABBA</a:t>
                      </a:r>
                      <a:endParaRPr lang="ko-KR" altLang="en-US" sz="1100" b="0" dirty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-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전세계를 강타한 뮤지컬이자 영화 </a:t>
                      </a:r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'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맘마미아</a:t>
                      </a:r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' </a:t>
                      </a:r>
                      <a:r>
                        <a:rPr lang="ko-KR" altLang="en-US" sz="1100" b="0" dirty="0" err="1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수록곡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 중 최대 히트곡</a:t>
                      </a:r>
                      <a:endParaRPr lang="ko-KR" altLang="en-US" sz="1100" b="0" dirty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8573953"/>
                  </a:ext>
                </a:extLst>
              </a:tr>
              <a:tr h="158022"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7</a:t>
                      </a:r>
                      <a:endParaRPr kumimoji="0" lang="en-US" altLang="ko-KR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소풍 </a:t>
                      </a:r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- </a:t>
                      </a:r>
                      <a:r>
                        <a:rPr lang="ko-KR" altLang="en-US" sz="1100" b="0" dirty="0" err="1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제니스</a:t>
                      </a:r>
                      <a:endParaRPr lang="ko-KR" altLang="en-US" sz="1100" b="0" dirty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-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어릴 적 소풍의 </a:t>
                      </a:r>
                      <a:r>
                        <a:rPr lang="ko-KR" altLang="en-US" sz="1100" b="0" dirty="0" err="1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설레임을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 되찾아 주는 경쾌하고 따뜻한 </a:t>
                      </a:r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'</a:t>
                      </a:r>
                      <a:r>
                        <a:rPr lang="ko-KR" altLang="en-US" sz="1100" b="0" dirty="0" err="1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제니스</a:t>
                      </a:r>
                      <a:r>
                        <a:rPr lang="en-US" altLang="ko-KR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'</a:t>
                      </a:r>
                      <a:r>
                        <a:rPr lang="ko-KR" altLang="en-US" sz="1100" b="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의 최신곡</a:t>
                      </a:r>
                      <a:endParaRPr lang="ko-KR" altLang="en-US" sz="1100" b="0" dirty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4837609"/>
                  </a:ext>
                </a:extLst>
              </a:tr>
              <a:tr h="256401"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8</a:t>
                      </a:r>
                      <a:endParaRPr kumimoji="0" lang="en-US" altLang="ko-KR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벚꽃엔딩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- </a:t>
                      </a: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버스커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 </a:t>
                      </a: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버스커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-</a:t>
                      </a:r>
                      <a:r>
                        <a:rPr kumimoji="0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제니스가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 음악 교과서에 등재 되면서 함께 악보로 실린 </a:t>
                      </a:r>
                      <a:r>
                        <a:rPr kumimoji="0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봄캐롤</a:t>
                      </a: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5941839"/>
                  </a:ext>
                </a:extLst>
              </a:tr>
              <a:tr h="25640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9</a:t>
                      </a:r>
                      <a:endParaRPr kumimoji="0" lang="en-US" altLang="ko-KR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여행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- </a:t>
                      </a:r>
                      <a:r>
                        <a:rPr kumimoji="0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볼빨간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 사춘기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-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후렴구를 배우고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, 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함께 즐길 수 있도록 연출 된 신나는 </a:t>
                      </a:r>
                      <a:r>
                        <a:rPr kumimoji="0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포크송</a:t>
                      </a: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820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10</a:t>
                      </a:r>
                      <a:endParaRPr kumimoji="0" lang="en-US" altLang="ko-KR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바람이 불어 오는 곳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-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김광석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-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보컬들의 자유로운 연주와 관객이 즐길 수 있는 연출로 탄생한 가요</a:t>
                      </a: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8201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11</a:t>
                      </a:r>
                      <a:endParaRPr kumimoji="0" lang="en-US" altLang="ko-KR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신호등 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- </a:t>
                      </a:r>
                      <a:r>
                        <a:rPr kumimoji="0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이무진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-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남녀노소 누구나 사랑하고 흥얼거릴 수 있는 </a:t>
                      </a:r>
                      <a:r>
                        <a:rPr kumimoji="0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앵콜송</a:t>
                      </a: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Line 1">
            <a:extLst>
              <a:ext uri="{FF2B5EF4-FFF2-40B4-BE49-F238E27FC236}">
                <a16:creationId xmlns:a16="http://schemas.microsoft.com/office/drawing/2014/main" xmlns="" id="{5CA6BA1F-620F-43BB-8BE4-893777F57B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050" y="925595"/>
            <a:ext cx="9504363" cy="3175"/>
          </a:xfrm>
          <a:prstGeom prst="line">
            <a:avLst/>
          </a:prstGeom>
          <a:noFill/>
          <a:ln w="412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ko-KR" altLang="en-US" sz="2007" dirty="0">
              <a:latin typeface="맑은 고딕" panose="020B0503020000020004" pitchFamily="50" charset="-127"/>
              <a:ea typeface="맑은 고딕" panose="020B0503020000020004" pitchFamily="50" charset="-127"/>
              <a:sym typeface="Gill Sans" pitchFamily="125" charset="0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/>
          </p:nvPr>
        </p:nvGraphicFramePr>
        <p:xfrm>
          <a:off x="276225" y="116632"/>
          <a:ext cx="8758088" cy="600075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21776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62042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6534">
                <a:tc rowSpan="2">
                  <a:txBody>
                    <a:bodyPr/>
                    <a:lstStyle/>
                    <a:p>
                      <a:pPr marL="0" marR="0" lvl="0" indent="0" algn="ctr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1" lang="ko-KR" altLang="en-US" sz="1800" b="1" i="0" u="none" strike="noStrike" cap="none" normalizeH="0" baseline="0" dirty="0" err="1" smtClean="0">
                          <a:solidFill>
                            <a:srgbClr val="FFFF00"/>
                          </a:solidFill>
                          <a:effectLst/>
                          <a:latin typeface="맑은 고딕"/>
                          <a:ea typeface="맑은 고딕"/>
                          <a:sym typeface="Gill Sans"/>
                        </a:rPr>
                        <a:t>제니스</a:t>
                      </a:r>
                      <a:r>
                        <a:rPr kumimoji="1" lang="en-US" altLang="ko-KR" sz="1800" b="1" i="0" u="none" strike="noStrike" cap="none" normalizeH="0" baseline="0" dirty="0" smtClean="0">
                          <a:solidFill>
                            <a:srgbClr val="FFFF00"/>
                          </a:solidFill>
                          <a:effectLst/>
                          <a:latin typeface="맑은 고딕"/>
                          <a:ea typeface="맑은 고딕"/>
                          <a:sym typeface="Gill Sans"/>
                        </a:rPr>
                        <a:t>(ZENITH)</a:t>
                      </a:r>
                      <a:endParaRPr kumimoji="1" lang="ko-KR" altLang="en-US" sz="1800" b="1" i="0" u="none" strike="noStrike" cap="none" normalizeH="0" baseline="0" dirty="0">
                        <a:solidFill>
                          <a:srgbClr val="FFFF00"/>
                        </a:solidFill>
                        <a:effectLst/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1" marR="69641" marT="31827" marB="318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1" lang="ko-KR" altLang="en-US" sz="1200" b="1" i="0" u="none" strike="noStrike" cap="none" normalizeH="0" baseline="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  <a:sym typeface="Gill Sans"/>
                        </a:rPr>
                        <a:t>리허설</a:t>
                      </a:r>
                      <a:endParaRPr kumimoji="1" lang="ko-KR" altLang="en-US" sz="1200" b="1" i="0" u="none" strike="noStrike" cap="none" normalizeH="0" baseline="0" dirty="0">
                        <a:solidFill>
                          <a:schemeClr val="tx1"/>
                        </a:solidFill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1" marR="69641" marT="31827" marB="318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1" lang="ko-KR" altLang="en-US" sz="900" b="1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나눔고딕"/>
                        <a:ea typeface="나눔고딕"/>
                        <a:sym typeface="Gill Sans"/>
                      </a:endParaRPr>
                    </a:p>
                  </a:txBody>
                  <a:tcPr marL="69647" marR="69647" marT="32134" marB="3213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1" lang="ko-KR" altLang="en-US" sz="1200" b="1" i="0" u="none" strike="noStrike" cap="none" normalizeH="0" baseline="0" dirty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  <a:sym typeface="Gill Sans"/>
                        </a:rPr>
                        <a:t>공연</a:t>
                      </a:r>
                      <a:endParaRPr kumimoji="1" lang="ko-KR" altLang="en-US" sz="1200" b="1" i="0" u="none" strike="noStrike" cap="none" normalizeH="0" baseline="0" dirty="0">
                        <a:solidFill>
                          <a:schemeClr val="tx1"/>
                        </a:solidFill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1" marR="69641" marT="31827" marB="318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  <a:sym typeface="Gill Sans"/>
                        </a:rPr>
                        <a:t>대표자 </a:t>
                      </a:r>
                      <a:r>
                        <a:rPr kumimoji="1" lang="en-US" altLang="ko-KR" sz="1200" b="1" i="0" u="none" strike="noStrike" cap="none" normalizeH="0" baseline="0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  <a:sym typeface="Gill Sans"/>
                        </a:rPr>
                        <a:t>/ </a:t>
                      </a:r>
                      <a:r>
                        <a:rPr kumimoji="1" lang="ko-KR" altLang="en-US" sz="1200" b="1" i="0" u="none" strike="noStrike" cap="none" normalizeH="0" baseline="0" dirty="0" smtClean="0">
                          <a:solidFill>
                            <a:schemeClr val="tx1"/>
                          </a:solidFill>
                          <a:effectLst/>
                          <a:latin typeface="맑은 고딕"/>
                          <a:ea typeface="맑은 고딕"/>
                          <a:sym typeface="Gill Sans"/>
                        </a:rPr>
                        <a:t>연락처</a:t>
                      </a:r>
                      <a:endParaRPr kumimoji="1" lang="ko-KR" altLang="en-US" sz="1200" b="1" i="0" u="none" strike="noStrike" cap="none" normalizeH="0" baseline="0" dirty="0">
                        <a:solidFill>
                          <a:schemeClr val="tx1"/>
                        </a:solidFill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1" marR="69641" marT="31827" marB="318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3541">
                <a:tc vMerge="1">
                  <a:txBody>
                    <a:bodyPr/>
                    <a:lstStyle/>
                    <a:p>
                      <a:pPr marL="0" marR="0" lvl="0" indent="0" algn="ctr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1" lang="en-US" altLang="ko-KR" sz="1200" b="1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7" marR="69647" marT="32056" marB="32056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lvl="0" algn="ctr" defTabSz="914400" eaLnBrk="0" hangingPunct="0">
                        <a:spcBef>
                          <a:spcPct val="20000"/>
                        </a:spcBef>
                        <a:buClrTx/>
                        <a:buFontTx/>
                        <a:buNone/>
                        <a:defRPr/>
                      </a:pPr>
                      <a:endParaRPr kumimoji="1" lang="en-US" altLang="ko-KR" sz="1200" b="1" spc="-100" dirty="0">
                        <a:solidFill>
                          <a:schemeClr val="tx1"/>
                        </a:solidFill>
                        <a:effectLst/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1" marR="69641" marT="31821" marB="318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auto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200" b="1" i="0" u="none" strike="noStrike" cap="none" normalizeH="0" baseline="0" dirty="0">
                        <a:solidFill>
                          <a:schemeClr val="tx1"/>
                        </a:solidFill>
                        <a:effectLst/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1" marR="69641" marT="31821" marB="318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lvl="0" algn="ctr" defTabSz="914400" eaLnBrk="0" hangingPunct="0">
                        <a:spcBef>
                          <a:spcPct val="20000"/>
                        </a:spcBef>
                        <a:buClrTx/>
                        <a:buFontTx/>
                        <a:buNone/>
                        <a:defRPr/>
                      </a:pPr>
                      <a:endParaRPr kumimoji="1" lang="en-US" altLang="ko-KR" sz="1200" b="1" spc="-200" dirty="0">
                        <a:solidFill>
                          <a:schemeClr val="tx1"/>
                        </a:solidFill>
                        <a:effectLst/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1" marR="69641" marT="31827" marB="318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0" lang="en-US" altLang="ko-KR" sz="1200" b="1" i="0" u="none" strike="noStrike" cap="none" normalizeH="0" baseline="0" dirty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1" marR="69641" marT="31827" marB="318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latinLnBrk="1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solidFill>
                            <a:srgbClr val="0070C0"/>
                          </a:solidFill>
                          <a:effectLst/>
                          <a:latin typeface="맑은 고딕"/>
                          <a:ea typeface="맑은 고딕"/>
                          <a:sym typeface="Gill Sans"/>
                        </a:rPr>
                        <a:t>김승필 </a:t>
                      </a:r>
                      <a:r>
                        <a:rPr kumimoji="1" lang="en-US" altLang="ko-KR" sz="1200" b="1" i="0" u="none" strike="noStrike" cap="none" normalizeH="0" baseline="0" dirty="0" smtClean="0">
                          <a:solidFill>
                            <a:srgbClr val="0070C0"/>
                          </a:solidFill>
                          <a:effectLst/>
                          <a:latin typeface="맑은 고딕"/>
                          <a:ea typeface="맑은 고딕"/>
                          <a:sym typeface="Gill Sans"/>
                        </a:rPr>
                        <a:t>/ 010-3447-1480</a:t>
                      </a:r>
                      <a:endParaRPr kumimoji="1" lang="en-US" altLang="ko-KR" sz="1200" b="1" i="0" u="none" strike="noStrike" cap="none" normalizeH="0" baseline="0" dirty="0">
                        <a:solidFill>
                          <a:srgbClr val="0070C0"/>
                        </a:solidFill>
                        <a:effectLst/>
                        <a:latin typeface="맑은 고딕"/>
                        <a:ea typeface="맑은 고딕"/>
                        <a:sym typeface="Gill Sans"/>
                      </a:endParaRPr>
                    </a:p>
                  </a:txBody>
                  <a:tcPr marL="69641" marR="69641" marT="31827" marB="318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0" name="그림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01472" y="150264"/>
            <a:ext cx="508736" cy="5087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95546" y="6429396"/>
            <a:ext cx="71080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*</a:t>
            </a:r>
            <a:r>
              <a:rPr lang="ko-KR" altLang="en-US" sz="1100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스페셜</a:t>
            </a:r>
            <a:r>
              <a:rPr lang="ko-KR" altLang="en-US" sz="1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메들리는 </a:t>
            </a:r>
            <a:r>
              <a:rPr lang="ko-KR" altLang="en-US" sz="1100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키즈송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동요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추억의 만화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디즈니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겨울왕국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한국가요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  <a:r>
              <a:rPr lang="ko-KR" altLang="en-US" sz="1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년</a:t>
            </a:r>
            <a:r>
              <a:rPr lang="en-US" altLang="ko-KR" sz="1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100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캐롤</a:t>
            </a:r>
            <a:r>
              <a:rPr lang="ko-KR" altLang="en-US" sz="110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등이 준비되어 있습니다</a:t>
            </a:r>
            <a:r>
              <a:rPr lang="en-US" altLang="ko-KR" sz="1100" dirty="0" smtClean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4787774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70" name="Group 38">
            <a:extLst>
              <a:ext uri="{FF2B5EF4-FFF2-40B4-BE49-F238E27FC236}">
                <a16:creationId xmlns:a16="http://schemas.microsoft.com/office/drawing/2014/main" xmlns="" id="{11325EB8-F1EF-41E6-9769-2370E224806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3047" y="1196752"/>
          <a:ext cx="9359905" cy="4242609"/>
        </p:xfrm>
        <a:graphic>
          <a:graphicData uri="http://schemas.openxmlformats.org/drawingml/2006/table">
            <a:tbl>
              <a:tblPr/>
              <a:tblGrid>
                <a:gridCol w="1275885">
                  <a:extLst>
                    <a:ext uri="{9D8B030D-6E8A-4147-A177-3AD203B41FA5}">
                      <a16:colId xmlns:a16="http://schemas.microsoft.com/office/drawing/2014/main" xmlns="" val="2764074520"/>
                    </a:ext>
                  </a:extLst>
                </a:gridCol>
                <a:gridCol w="1747884">
                  <a:extLst>
                    <a:ext uri="{9D8B030D-6E8A-4147-A177-3AD203B41FA5}">
                      <a16:colId xmlns:a16="http://schemas.microsoft.com/office/drawing/2014/main" xmlns="" val="658794583"/>
                    </a:ext>
                  </a:extLst>
                </a:gridCol>
                <a:gridCol w="1584034">
                  <a:extLst>
                    <a:ext uri="{9D8B030D-6E8A-4147-A177-3AD203B41FA5}">
                      <a16:colId xmlns:a16="http://schemas.microsoft.com/office/drawing/2014/main" xmlns="" val="3996349758"/>
                    </a:ext>
                  </a:extLst>
                </a:gridCol>
                <a:gridCol w="1584034">
                  <a:extLst>
                    <a:ext uri="{9D8B030D-6E8A-4147-A177-3AD203B41FA5}">
                      <a16:colId xmlns:a16="http://schemas.microsoft.com/office/drawing/2014/main" xmlns="" val="1680684421"/>
                    </a:ext>
                  </a:extLst>
                </a:gridCol>
                <a:gridCol w="1584034">
                  <a:extLst>
                    <a:ext uri="{9D8B030D-6E8A-4147-A177-3AD203B41FA5}">
                      <a16:colId xmlns:a16="http://schemas.microsoft.com/office/drawing/2014/main" xmlns="" val="4233284593"/>
                    </a:ext>
                  </a:extLst>
                </a:gridCol>
                <a:gridCol w="1584034">
                  <a:extLst>
                    <a:ext uri="{9D8B030D-6E8A-4147-A177-3AD203B41FA5}">
                      <a16:colId xmlns:a16="http://schemas.microsoft.com/office/drawing/2014/main" xmlns="" val="2925954764"/>
                    </a:ext>
                  </a:extLst>
                </a:gridCol>
              </a:tblGrid>
              <a:tr h="249524"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이름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0" marR="0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연락처</a:t>
                      </a:r>
                      <a:endParaRPr kumimoji="0" lang="ko-KR" altLang="ko-KR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0" marR="0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포지션</a:t>
                      </a: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0" marR="0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백신 제조사</a:t>
                      </a: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0" marR="0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백신 </a:t>
                      </a:r>
                      <a:r>
                        <a:rPr kumimoji="0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접종차수</a:t>
                      </a: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0" marR="0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백신 </a:t>
                      </a:r>
                      <a:r>
                        <a:rPr kumimoji="0" lang="ko-KR" alt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접종일자</a:t>
                      </a:r>
                      <a:endParaRPr kumimoji="0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0" marR="0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2418232"/>
                  </a:ext>
                </a:extLst>
              </a:tr>
              <a:tr h="392685"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Eric Kim(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김승필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)</a:t>
                      </a: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010-3447-1480</a:t>
                      </a: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V.BASS(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보컬 베이스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)</a:t>
                      </a: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화이자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3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차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2021.12.29</a:t>
                      </a: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92217539"/>
                  </a:ext>
                </a:extLst>
              </a:tr>
              <a:tr h="360040"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임혜린</a:t>
                      </a: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010-9766-6806</a:t>
                      </a: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보컬</a:t>
                      </a:r>
                      <a:r>
                        <a:rPr lang="en-US" altLang="ko-KR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lang="ko-KR" altLang="en-US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소프라노</a:t>
                      </a:r>
                      <a:r>
                        <a:rPr lang="en-US" altLang="ko-KR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lang="ko-KR" altLang="en-US" sz="1000" dirty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7354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모더나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  <a:r>
                        <a:rPr lang="ko-KR" altLang="en-US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차</a:t>
                      </a:r>
                      <a:endParaRPr lang="ko-KR" altLang="en-US" sz="1000" dirty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7354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2022.1.10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813742"/>
                  </a:ext>
                </a:extLst>
              </a:tr>
              <a:tr h="360040"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김민구</a:t>
                      </a: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010-8993-0914</a:t>
                      </a: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lang="ko-KR" altLang="en-US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보컬</a:t>
                      </a:r>
                      <a:r>
                        <a:rPr lang="en-US" altLang="ko-KR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lang="ko-KR" altLang="en-US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테너</a:t>
                      </a:r>
                      <a:r>
                        <a:rPr lang="en-US" altLang="ko-KR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lang="ko-KR" altLang="en-US" sz="1000" dirty="0" smtClean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ko-KR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아스트라제네카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2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차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2021.10.15</a:t>
                      </a: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4020914"/>
                  </a:ext>
                </a:extLst>
              </a:tr>
              <a:tr h="360040"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김세희</a:t>
                      </a: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010-3601-0116</a:t>
                      </a: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lang="ko-KR" altLang="en-US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보컬</a:t>
                      </a:r>
                      <a:r>
                        <a:rPr lang="en-US" altLang="ko-KR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lang="ko-KR" altLang="en-US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알토</a:t>
                      </a:r>
                      <a:r>
                        <a:rPr lang="en-US" altLang="ko-KR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lang="ko-KR" altLang="en-US" sz="1000" dirty="0" smtClean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화이자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2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차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2021.10.18</a:t>
                      </a: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419157"/>
                  </a:ext>
                </a:extLst>
              </a:tr>
              <a:tr h="360040"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김양우</a:t>
                      </a: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010-9474-9551</a:t>
                      </a: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lang="ko-KR" altLang="en-US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보컬</a:t>
                      </a:r>
                      <a:r>
                        <a:rPr lang="en-US" altLang="ko-KR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lang="ko-KR" altLang="en-US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바리톤</a:t>
                      </a:r>
                      <a:r>
                        <a:rPr lang="en-US" altLang="ko-KR" sz="1000" dirty="0" smtClean="0">
                          <a:solidFill>
                            <a:srgbClr val="0070C0"/>
                          </a:solidFill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lang="ko-KR" altLang="en-US" sz="1000" dirty="0" smtClean="0">
                        <a:solidFill>
                          <a:srgbClr val="0070C0"/>
                        </a:solidFill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화이자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2</a:t>
                      </a:r>
                      <a:r>
                        <a:rPr kumimoji="0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차</a:t>
                      </a:r>
                      <a:endParaRPr kumimoji="0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굴림" pitchFamily="50" charset="-127"/>
                        <a:ea typeface="굴림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  <a:cs typeface="ヒラギノ角ゴ ProN W3" charset="0"/>
                        </a:rPr>
                        <a:t>2021.10.6</a:t>
                      </a: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570641"/>
                  </a:ext>
                </a:extLst>
              </a:tr>
              <a:tr h="360040"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1pPr>
                      <a:lvl2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2pPr>
                      <a:lvl3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3pPr>
                      <a:lvl4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4pPr>
                      <a:lvl5pPr>
                        <a:spcBef>
                          <a:spcPts val="1763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17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Gill Sans" charset="0"/>
                          <a:cs typeface="ヒラギノ角ゴ ProN W3" charset="0"/>
                        </a:defRPr>
                      </a:lvl9pPr>
                    </a:lstStyle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857395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25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11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ko-KR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ヒラギノ角ゴ ProN W3" charset="0"/>
                      </a:endParaRPr>
                    </a:p>
                  </a:txBody>
                  <a:tcPr marL="69829" marR="69829" marT="32035" marB="32035" anchor="ctr" horzOverflow="overflow">
                    <a:lnL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73050" y="127633"/>
            <a:ext cx="3965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latin typeface="굴림" pitchFamily="50" charset="-127"/>
                <a:ea typeface="굴림" pitchFamily="50" charset="-127"/>
              </a:rPr>
              <a:t>출연자 백신접종정보</a:t>
            </a:r>
            <a:endParaRPr lang="ko-KR" altLang="en-US" sz="2400" b="1" dirty="0">
              <a:latin typeface="굴림" pitchFamily="50" charset="-127"/>
              <a:ea typeface="굴림" pitchFamily="50" charset="-127"/>
            </a:endParaRPr>
          </a:p>
        </p:txBody>
      </p:sp>
      <p:sp>
        <p:nvSpPr>
          <p:cNvPr id="8" name="Line 1">
            <a:extLst>
              <a:ext uri="{FF2B5EF4-FFF2-40B4-BE49-F238E27FC236}">
                <a16:creationId xmlns:a16="http://schemas.microsoft.com/office/drawing/2014/main" xmlns="" id="{5CA6BA1F-620F-43BB-8BE4-893777F57B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050" y="925595"/>
            <a:ext cx="9504363" cy="3175"/>
          </a:xfrm>
          <a:prstGeom prst="line">
            <a:avLst/>
          </a:prstGeom>
          <a:noFill/>
          <a:ln w="412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ko-KR" altLang="en-US" sz="2007" dirty="0">
              <a:latin typeface="맑은 고딕" panose="020B0503020000020004" pitchFamily="50" charset="-127"/>
              <a:ea typeface="맑은 고딕" panose="020B0503020000020004" pitchFamily="50" charset="-127"/>
              <a:sym typeface="Gill Sans" pitchFamily="125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25037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제목 및 구분점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FFFF"/>
      </a:accent5>
      <a:accent6>
        <a:srgbClr val="2D2D8A"/>
      </a:accent6>
      <a:hlink>
        <a:srgbClr val="009999"/>
      </a:hlink>
      <a:folHlink>
        <a:srgbClr val="99CC00"/>
      </a:folHlink>
    </a:clrScheme>
    <a:fontScheme name="제목 및 구분점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제목 및 구분점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제목 및 구분점 - 왼쪽">
  <a:themeElements>
    <a:clrScheme name="제목 및 구분점 - 왼쪽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제목 및 구분점 - 왼쪽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제목 및 구분점 - 왼쪽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제목 및 구분점 - 2열">
  <a:themeElements>
    <a:clrScheme name="제목 및 구분점 - 2열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제목 및 구분점 - 2열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제목 및 구분점 - 2열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제목 및 구분점 - 오른쪽">
  <a:themeElements>
    <a:clrScheme name="제목 및 구분점 - 오른쪽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제목 및 구분점 - 오른쪽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제목 및 구분점 - 오른쪽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제목, 구분점 및 사진">
  <a:themeElements>
    <a:clrScheme name="제목, 구분점 및 사진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제목, 구분점 및 사진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제목, 구분점 및 사진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제목 - 중앙">
  <a:themeElements>
    <a:clrScheme name="제목 - 중앙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제목 - 중앙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제목 - 중앙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구분점">
  <a:themeElements>
    <a:clrScheme name="구분점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구분점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구분점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사진 - 수평">
  <a:themeElements>
    <a:clrScheme name="사진 - 수평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사진 - 수평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사진 - 수평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사진 - 수평으로 반사">
  <a:themeElements>
    <a:clrScheme name="사진 - 수평으로 반사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사진 - 수평으로 반사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사진 - 수평으로 반사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사진 - 수직">
  <a:themeElements>
    <a:clrScheme name="사진 - 수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사진 - 수직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사진 - 수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사진 - 수직으로 반사">
  <a:themeElements>
    <a:clrScheme name="사진 - 수직으로 반사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사진 - 수직으로 반사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사진 - 수직으로 반사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제목 - 상단">
  <a:themeElements>
    <a:clrScheme name="제목 - 상단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제목 - 상단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제목 - 상단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빈 페이지">
  <a:themeElements>
    <a:clrScheme name="빈 페이지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빈 페이지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빈 페이지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19576</TotalTime>
  <Pages>0</Pages>
  <Words>499</Words>
  <Characters>0</Characters>
  <Application>Microsoft Office PowerPoint</Application>
  <PresentationFormat>A4 용지(210x297mm)</PresentationFormat>
  <Lines>0</Lines>
  <Paragraphs>137</Paragraphs>
  <Slides>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13</vt:i4>
      </vt:variant>
      <vt:variant>
        <vt:lpstr>슬라이드 제목</vt:lpstr>
      </vt:variant>
      <vt:variant>
        <vt:i4>3</vt:i4>
      </vt:variant>
    </vt:vector>
  </HeadingPairs>
  <TitlesOfParts>
    <vt:vector size="16" baseType="lpstr">
      <vt:lpstr>제목 및 구분점</vt:lpstr>
      <vt:lpstr>제목 - 중앙</vt:lpstr>
      <vt:lpstr>구분점</vt:lpstr>
      <vt:lpstr>사진 - 수평</vt:lpstr>
      <vt:lpstr>사진 - 수평으로 반사</vt:lpstr>
      <vt:lpstr>사진 - 수직</vt:lpstr>
      <vt:lpstr>사진 - 수직으로 반사</vt:lpstr>
      <vt:lpstr>제목 - 상단</vt:lpstr>
      <vt:lpstr>빈 페이지</vt:lpstr>
      <vt:lpstr>제목 및 구분점 - 왼쪽</vt:lpstr>
      <vt:lpstr>제목 및 구분점 - 2열</vt:lpstr>
      <vt:lpstr>제목 및 구분점 - 오른쪽</vt:lpstr>
      <vt:lpstr>제목, 구분점 및 사진</vt:lpstr>
      <vt:lpstr>슬라이드 1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㈜ 마스터플랜프로덕션 김지홍 실장</dc:creator>
  <dc:description>BML2013 라이더 요청</dc:description>
  <cp:lastModifiedBy>ERIC</cp:lastModifiedBy>
  <cp:revision>1026</cp:revision>
  <cp:lastPrinted>2013-07-03T01:28:30Z</cp:lastPrinted>
  <dcterms:modified xsi:type="dcterms:W3CDTF">2022-01-27T02:01:40Z</dcterms:modified>
</cp:coreProperties>
</file>